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13"/>
  </p:notesMasterIdLst>
  <p:handoutMasterIdLst>
    <p:handoutMasterId r:id="rId14"/>
  </p:handoutMasterIdLst>
  <p:sldIdLst>
    <p:sldId id="292" r:id="rId5"/>
    <p:sldId id="299" r:id="rId6"/>
    <p:sldId id="276" r:id="rId7"/>
    <p:sldId id="301" r:id="rId8"/>
    <p:sldId id="302" r:id="rId9"/>
    <p:sldId id="303" r:id="rId10"/>
    <p:sldId id="305" r:id="rId11"/>
    <p:sldId id="28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a:srgbClr val="B83903"/>
    <a:srgbClr val="446992"/>
    <a:srgbClr val="B76B85"/>
    <a:srgbClr val="D84400"/>
    <a:srgbClr val="AEC2D8"/>
    <a:srgbClr val="98432A"/>
    <a:srgbClr val="44678D"/>
    <a:srgbClr val="263E5A"/>
    <a:srgbClr val="D6E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5D288C-D185-42A1-B5CA-DA90B8770CF6}" v="1" dt="2025-03-14T04:40:18.502"/>
  </p1510:revLst>
</p1510:revInfo>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39" autoAdjust="0"/>
  </p:normalViewPr>
  <p:slideViewPr>
    <p:cSldViewPr snapToGrid="0" showGuides="1">
      <p:cViewPr varScale="1">
        <p:scale>
          <a:sx n="78" d="100"/>
          <a:sy n="78" d="100"/>
        </p:scale>
        <p:origin x="878" y="67"/>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pathy G" userId="dd8a0b9fadfad057" providerId="LiveId" clId="{995D288C-D185-42A1-B5CA-DA90B8770CF6}"/>
    <pc:docChg chg="custSel addSld delSld modSld modMainMaster">
      <pc:chgData name="Boopathy G" userId="dd8a0b9fadfad057" providerId="LiveId" clId="{995D288C-D185-42A1-B5CA-DA90B8770CF6}" dt="2025-04-10T07:13:45.213" v="162" actId="20577"/>
      <pc:docMkLst>
        <pc:docMk/>
      </pc:docMkLst>
      <pc:sldChg chg="del">
        <pc:chgData name="Boopathy G" userId="dd8a0b9fadfad057" providerId="LiveId" clId="{995D288C-D185-42A1-B5CA-DA90B8770CF6}" dt="2025-03-14T04:39:36.203" v="46" actId="47"/>
        <pc:sldMkLst>
          <pc:docMk/>
          <pc:sldMk cId="3666674671" sldId="261"/>
        </pc:sldMkLst>
      </pc:sldChg>
      <pc:sldChg chg="modSp mod">
        <pc:chgData name="Boopathy G" userId="dd8a0b9fadfad057" providerId="LiveId" clId="{995D288C-D185-42A1-B5CA-DA90B8770CF6}" dt="2025-04-10T07:13:45.213" v="162" actId="20577"/>
        <pc:sldMkLst>
          <pc:docMk/>
          <pc:sldMk cId="77554804" sldId="276"/>
        </pc:sldMkLst>
        <pc:spChg chg="mod">
          <ac:chgData name="Boopathy G" userId="dd8a0b9fadfad057" providerId="LiveId" clId="{995D288C-D185-42A1-B5CA-DA90B8770CF6}" dt="2025-03-15T04:08:07.615" v="82"/>
          <ac:spMkLst>
            <pc:docMk/>
            <pc:sldMk cId="77554804" sldId="276"/>
            <ac:spMk id="2" creationId="{A26B3DA3-995E-263F-F271-D0DCB60A6118}"/>
          </ac:spMkLst>
        </pc:spChg>
        <pc:spChg chg="mod">
          <ac:chgData name="Boopathy G" userId="dd8a0b9fadfad057" providerId="LiveId" clId="{995D288C-D185-42A1-B5CA-DA90B8770CF6}" dt="2025-03-15T04:08:07.615" v="82"/>
          <ac:spMkLst>
            <pc:docMk/>
            <pc:sldMk cId="77554804" sldId="276"/>
            <ac:spMk id="5" creationId="{81D18537-D028-9E9C-FB87-93F24955DFC7}"/>
          </ac:spMkLst>
        </pc:spChg>
        <pc:spChg chg="mod">
          <ac:chgData name="Boopathy G" userId="dd8a0b9fadfad057" providerId="LiveId" clId="{995D288C-D185-42A1-B5CA-DA90B8770CF6}" dt="2025-04-10T07:13:45.213" v="162" actId="20577"/>
          <ac:spMkLst>
            <pc:docMk/>
            <pc:sldMk cId="77554804" sldId="276"/>
            <ac:spMk id="20" creationId="{CC0093B1-77CC-1E61-FB22-E136F94EABD2}"/>
          </ac:spMkLst>
        </pc:spChg>
        <pc:picChg chg="mod">
          <ac:chgData name="Boopathy G" userId="dd8a0b9fadfad057" providerId="LiveId" clId="{995D288C-D185-42A1-B5CA-DA90B8770CF6}" dt="2025-03-15T04:08:07.615" v="82"/>
          <ac:picMkLst>
            <pc:docMk/>
            <pc:sldMk cId="77554804" sldId="276"/>
            <ac:picMk id="12" creationId="{8C4B5C6A-45B4-1976-622A-4CEB4E3211BC}"/>
          </ac:picMkLst>
        </pc:picChg>
      </pc:sldChg>
      <pc:sldChg chg="del">
        <pc:chgData name="Boopathy G" userId="dd8a0b9fadfad057" providerId="LiveId" clId="{995D288C-D185-42A1-B5CA-DA90B8770CF6}" dt="2025-03-14T04:39:40.390" v="48" actId="47"/>
        <pc:sldMkLst>
          <pc:docMk/>
          <pc:sldMk cId="1246021298" sldId="279"/>
        </pc:sldMkLst>
      </pc:sldChg>
      <pc:sldChg chg="delSp modSp mod">
        <pc:chgData name="Boopathy G" userId="dd8a0b9fadfad057" providerId="LiveId" clId="{995D288C-D185-42A1-B5CA-DA90B8770CF6}" dt="2025-03-15T04:08:07.615" v="82"/>
        <pc:sldMkLst>
          <pc:docMk/>
          <pc:sldMk cId="529279411" sldId="289"/>
        </pc:sldMkLst>
        <pc:spChg chg="mod">
          <ac:chgData name="Boopathy G" userId="dd8a0b9fadfad057" providerId="LiveId" clId="{995D288C-D185-42A1-B5CA-DA90B8770CF6}" dt="2025-03-15T04:08:07.615" v="82"/>
          <ac:spMkLst>
            <pc:docMk/>
            <pc:sldMk cId="529279411" sldId="289"/>
            <ac:spMk id="24" creationId="{AD2C8D04-263D-9589-1CFF-A5968D7C33D7}"/>
          </ac:spMkLst>
        </pc:spChg>
      </pc:sldChg>
      <pc:sldChg chg="modSp mod">
        <pc:chgData name="Boopathy G" userId="dd8a0b9fadfad057" providerId="LiveId" clId="{995D288C-D185-42A1-B5CA-DA90B8770CF6}" dt="2025-03-15T04:08:07.615" v="82"/>
        <pc:sldMkLst>
          <pc:docMk/>
          <pc:sldMk cId="3898447929" sldId="292"/>
        </pc:sldMkLst>
        <pc:spChg chg="mod">
          <ac:chgData name="Boopathy G" userId="dd8a0b9fadfad057" providerId="LiveId" clId="{995D288C-D185-42A1-B5CA-DA90B8770CF6}" dt="2025-03-15T04:08:07.615" v="82"/>
          <ac:spMkLst>
            <pc:docMk/>
            <pc:sldMk cId="3898447929" sldId="292"/>
            <ac:spMk id="7" creationId="{93A3B864-5E85-99D2-93E5-5CA1F4F35DC7}"/>
          </ac:spMkLst>
        </pc:spChg>
        <pc:spChg chg="mod">
          <ac:chgData name="Boopathy G" userId="dd8a0b9fadfad057" providerId="LiveId" clId="{995D288C-D185-42A1-B5CA-DA90B8770CF6}" dt="2025-03-15T04:08:07.615" v="82"/>
          <ac:spMkLst>
            <pc:docMk/>
            <pc:sldMk cId="3898447929" sldId="292"/>
            <ac:spMk id="9" creationId="{485E0237-B9A1-0B58-E0AA-05EF84817EB4}"/>
          </ac:spMkLst>
        </pc:spChg>
        <pc:picChg chg="mod">
          <ac:chgData name="Boopathy G" userId="dd8a0b9fadfad057" providerId="LiveId" clId="{995D288C-D185-42A1-B5CA-DA90B8770CF6}" dt="2025-03-15T04:08:07.615" v="82"/>
          <ac:picMkLst>
            <pc:docMk/>
            <pc:sldMk cId="3898447929" sldId="292"/>
            <ac:picMk id="20" creationId="{E83BB08F-E403-8715-0B24-AD9E4B72C80E}"/>
          </ac:picMkLst>
        </pc:picChg>
      </pc:sldChg>
      <pc:sldChg chg="del">
        <pc:chgData name="Boopathy G" userId="dd8a0b9fadfad057" providerId="LiveId" clId="{995D288C-D185-42A1-B5CA-DA90B8770CF6}" dt="2025-03-14T04:39:34.507" v="45" actId="47"/>
        <pc:sldMkLst>
          <pc:docMk/>
          <pc:sldMk cId="3530111904" sldId="297"/>
        </pc:sldMkLst>
      </pc:sldChg>
      <pc:sldChg chg="del">
        <pc:chgData name="Boopathy G" userId="dd8a0b9fadfad057" providerId="LiveId" clId="{995D288C-D185-42A1-B5CA-DA90B8770CF6}" dt="2025-03-14T04:39:38.606" v="47" actId="47"/>
        <pc:sldMkLst>
          <pc:docMk/>
          <pc:sldMk cId="2735087570" sldId="298"/>
        </pc:sldMkLst>
      </pc:sldChg>
      <pc:sldChg chg="modSp">
        <pc:chgData name="Boopathy G" userId="dd8a0b9fadfad057" providerId="LiveId" clId="{995D288C-D185-42A1-B5CA-DA90B8770CF6}" dt="2025-03-15T04:08:07.615" v="82"/>
        <pc:sldMkLst>
          <pc:docMk/>
          <pc:sldMk cId="1485080791" sldId="299"/>
        </pc:sldMkLst>
        <pc:spChg chg="mod">
          <ac:chgData name="Boopathy G" userId="dd8a0b9fadfad057" providerId="LiveId" clId="{995D288C-D185-42A1-B5CA-DA90B8770CF6}" dt="2025-03-15T04:08:07.615" v="82"/>
          <ac:spMkLst>
            <pc:docMk/>
            <pc:sldMk cId="1485080791" sldId="299"/>
            <ac:spMk id="2" creationId="{725F021C-3CEB-0FBA-DA89-C9C82E741BB3}"/>
          </ac:spMkLst>
        </pc:spChg>
        <pc:spChg chg="mod">
          <ac:chgData name="Boopathy G" userId="dd8a0b9fadfad057" providerId="LiveId" clId="{995D288C-D185-42A1-B5CA-DA90B8770CF6}" dt="2025-03-15T04:08:07.615" v="82"/>
          <ac:spMkLst>
            <pc:docMk/>
            <pc:sldMk cId="1485080791" sldId="299"/>
            <ac:spMk id="3" creationId="{3C6746B3-AFD9-641E-7CBF-9A783646B368}"/>
          </ac:spMkLst>
        </pc:spChg>
        <pc:spChg chg="mod">
          <ac:chgData name="Boopathy G" userId="dd8a0b9fadfad057" providerId="LiveId" clId="{995D288C-D185-42A1-B5CA-DA90B8770CF6}" dt="2025-03-15T04:08:07.615" v="82"/>
          <ac:spMkLst>
            <pc:docMk/>
            <pc:sldMk cId="1485080791" sldId="299"/>
            <ac:spMk id="4" creationId="{5D559569-83D5-A20B-653C-B9D6C8D98164}"/>
          </ac:spMkLst>
        </pc:spChg>
      </pc:sldChg>
      <pc:sldChg chg="modSp">
        <pc:chgData name="Boopathy G" userId="dd8a0b9fadfad057" providerId="LiveId" clId="{995D288C-D185-42A1-B5CA-DA90B8770CF6}" dt="2025-03-15T04:08:07.615" v="82"/>
        <pc:sldMkLst>
          <pc:docMk/>
          <pc:sldMk cId="921703453" sldId="301"/>
        </pc:sldMkLst>
        <pc:spChg chg="mod">
          <ac:chgData name="Boopathy G" userId="dd8a0b9fadfad057" providerId="LiveId" clId="{995D288C-D185-42A1-B5CA-DA90B8770CF6}" dt="2025-03-15T04:08:07.615" v="82"/>
          <ac:spMkLst>
            <pc:docMk/>
            <pc:sldMk cId="921703453" sldId="301"/>
            <ac:spMk id="5" creationId="{EA2BF4B1-A353-CE31-6D25-BBA4C0C493A0}"/>
          </ac:spMkLst>
        </pc:spChg>
      </pc:sldChg>
      <pc:sldChg chg="addSp delSp modSp mod">
        <pc:chgData name="Boopathy G" userId="dd8a0b9fadfad057" providerId="LiveId" clId="{995D288C-D185-42A1-B5CA-DA90B8770CF6}" dt="2025-03-15T04:14:21.242" v="87"/>
        <pc:sldMkLst>
          <pc:docMk/>
          <pc:sldMk cId="2025499511" sldId="303"/>
        </pc:sldMkLst>
        <pc:spChg chg="mod">
          <ac:chgData name="Boopathy G" userId="dd8a0b9fadfad057" providerId="LiveId" clId="{995D288C-D185-42A1-B5CA-DA90B8770CF6}" dt="2025-03-15T04:08:42.753" v="85" actId="207"/>
          <ac:spMkLst>
            <pc:docMk/>
            <pc:sldMk cId="2025499511" sldId="303"/>
            <ac:spMk id="6" creationId="{7CB92836-C221-2827-A86B-267A59E3D4A9}"/>
          </ac:spMkLst>
        </pc:spChg>
        <pc:spChg chg="mod">
          <ac:chgData name="Boopathy G" userId="dd8a0b9fadfad057" providerId="LiveId" clId="{995D288C-D185-42A1-B5CA-DA90B8770CF6}" dt="2025-03-15T04:14:21.242" v="87"/>
          <ac:spMkLst>
            <pc:docMk/>
            <pc:sldMk cId="2025499511" sldId="303"/>
            <ac:spMk id="7" creationId="{0EF769BB-702A-BC20-88C3-CE0328A8958D}"/>
          </ac:spMkLst>
        </pc:spChg>
        <pc:picChg chg="add mod">
          <ac:chgData name="Boopathy G" userId="dd8a0b9fadfad057" providerId="LiveId" clId="{995D288C-D185-42A1-B5CA-DA90B8770CF6}" dt="2025-03-14T04:40:20.817" v="76" actId="1076"/>
          <ac:picMkLst>
            <pc:docMk/>
            <pc:sldMk cId="2025499511" sldId="303"/>
            <ac:picMk id="2" creationId="{AF275329-847C-9265-2559-FBCEFC58BB38}"/>
          </ac:picMkLst>
        </pc:picChg>
      </pc:sldChg>
      <pc:sldChg chg="modSp new mod">
        <pc:chgData name="Boopathy G" userId="dd8a0b9fadfad057" providerId="LiveId" clId="{995D288C-D185-42A1-B5CA-DA90B8770CF6}" dt="2025-03-18T16:39:57.065" v="130" actId="20577"/>
        <pc:sldMkLst>
          <pc:docMk/>
          <pc:sldMk cId="841282360" sldId="304"/>
        </pc:sldMkLst>
      </pc:sldChg>
      <pc:sldMasterChg chg="delSldLayout">
        <pc:chgData name="Boopathy G" userId="dd8a0b9fadfad057" providerId="LiveId" clId="{995D288C-D185-42A1-B5CA-DA90B8770CF6}" dt="2025-03-14T04:39:36.203" v="46" actId="47"/>
        <pc:sldMasterMkLst>
          <pc:docMk/>
          <pc:sldMasterMk cId="2020574204" sldId="2147483648"/>
        </pc:sldMasterMkLst>
        <pc:sldLayoutChg chg="del">
          <pc:chgData name="Boopathy G" userId="dd8a0b9fadfad057" providerId="LiveId" clId="{995D288C-D185-42A1-B5CA-DA90B8770CF6}" dt="2025-03-14T04:39:36.203" v="46" actId="47"/>
          <pc:sldLayoutMkLst>
            <pc:docMk/>
            <pc:sldMasterMk cId="2020574204" sldId="2147483648"/>
            <pc:sldLayoutMk cId="453787407" sldId="2147483670"/>
          </pc:sldLayoutMkLst>
        </pc:sldLayoutChg>
      </pc:sldMasterChg>
      <pc:sldMasterChg chg="modTransition">
        <pc:chgData name="Boopathy G" userId="dd8a0b9fadfad057" providerId="LiveId" clId="{995D288C-D185-42A1-B5CA-DA90B8770CF6}" dt="2025-03-15T04:08:07.615" v="82"/>
        <pc:sldMasterMkLst>
          <pc:docMk/>
          <pc:sldMasterMk cId="3170797486" sldId="2147483675"/>
        </pc:sldMasterMkLst>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D65723-8719-4810-A47A-8C7A89185C92}"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5EAA1C7C-3EF4-454A-AE9D-5FC96025E3A9}">
      <dgm:prSet phldrT="[Text]" phldr="1"/>
      <dgm:spPr>
        <a:blipFill rotWithShape="0">
          <a:blip xmlns:r="http://schemas.openxmlformats.org/officeDocument/2006/relationships" r:embed="rId1"/>
          <a:stretch>
            <a:fillRect/>
          </a:stretch>
        </a:blipFill>
      </dgm:spPr>
      <dgm:t>
        <a:bodyPr/>
        <a:lstStyle/>
        <a:p>
          <a:endParaRPr lang="en-IN" dirty="0">
            <a:noFill/>
          </a:endParaRPr>
        </a:p>
      </dgm:t>
    </dgm:pt>
    <dgm:pt modelId="{F53757A0-6598-4C5A-86C4-F35D55F08E05}" type="parTrans" cxnId="{89B0C410-5E7A-4021-B777-340D7EA6E971}">
      <dgm:prSet/>
      <dgm:spPr/>
      <dgm:t>
        <a:bodyPr/>
        <a:lstStyle/>
        <a:p>
          <a:endParaRPr lang="en-IN">
            <a:noFill/>
          </a:endParaRPr>
        </a:p>
      </dgm:t>
    </dgm:pt>
    <dgm:pt modelId="{DFA734EA-C337-4E3E-A482-294F836D6932}" type="sibTrans" cxnId="{89B0C410-5E7A-4021-B777-340D7EA6E971}">
      <dgm:prSet/>
      <dgm:spPr/>
      <dgm:t>
        <a:bodyPr/>
        <a:lstStyle/>
        <a:p>
          <a:endParaRPr lang="en-IN">
            <a:noFill/>
          </a:endParaRPr>
        </a:p>
      </dgm:t>
    </dgm:pt>
    <dgm:pt modelId="{740A3CDF-ED4F-446C-8199-572FB83A5A83}">
      <dgm:prSet phldrT="[Text]" phldr="1"/>
      <dgm:spPr>
        <a:blipFill rotWithShape="0">
          <a:blip xmlns:r="http://schemas.openxmlformats.org/officeDocument/2006/relationships" r:embed="rId2"/>
          <a:stretch>
            <a:fillRect/>
          </a:stretch>
        </a:blipFill>
      </dgm:spPr>
      <dgm:t>
        <a:bodyPr/>
        <a:lstStyle/>
        <a:p>
          <a:endParaRPr lang="en-IN" dirty="0">
            <a:noFill/>
          </a:endParaRPr>
        </a:p>
      </dgm:t>
    </dgm:pt>
    <dgm:pt modelId="{B9E6DF84-9BCE-4E15-8212-9A32D22D2834}" type="parTrans" cxnId="{A3A11783-5970-4D87-B5B5-C7F5CABB33EC}">
      <dgm:prSet/>
      <dgm:spPr/>
      <dgm:t>
        <a:bodyPr/>
        <a:lstStyle/>
        <a:p>
          <a:endParaRPr lang="en-IN">
            <a:noFill/>
          </a:endParaRPr>
        </a:p>
      </dgm:t>
    </dgm:pt>
    <dgm:pt modelId="{8CF0D27F-A361-4EF1-A122-3E2B1726D1BE}" type="sibTrans" cxnId="{A3A11783-5970-4D87-B5B5-C7F5CABB33EC}">
      <dgm:prSet/>
      <dgm:spPr/>
      <dgm:t>
        <a:bodyPr/>
        <a:lstStyle/>
        <a:p>
          <a:endParaRPr lang="en-IN">
            <a:noFill/>
          </a:endParaRPr>
        </a:p>
      </dgm:t>
    </dgm:pt>
    <dgm:pt modelId="{F30E5963-7597-4F61-A241-848E2D2AE605}">
      <dgm:prSet phldrT="[Text]" phldr="1"/>
      <dgm:spPr>
        <a:blipFill rotWithShape="0">
          <a:blip xmlns:r="http://schemas.openxmlformats.org/officeDocument/2006/relationships" r:embed="rId3"/>
          <a:stretch>
            <a:fillRect/>
          </a:stretch>
        </a:blipFill>
      </dgm:spPr>
      <dgm:t>
        <a:bodyPr/>
        <a:lstStyle/>
        <a:p>
          <a:endParaRPr lang="en-IN" dirty="0">
            <a:noFill/>
          </a:endParaRPr>
        </a:p>
      </dgm:t>
    </dgm:pt>
    <dgm:pt modelId="{0FCCA26B-6CB7-4BF6-8ED1-F43255177700}" type="parTrans" cxnId="{7EE10CFD-EF52-4B10-8936-0E9E73ADC983}">
      <dgm:prSet/>
      <dgm:spPr/>
      <dgm:t>
        <a:bodyPr/>
        <a:lstStyle/>
        <a:p>
          <a:endParaRPr lang="en-IN">
            <a:noFill/>
          </a:endParaRPr>
        </a:p>
      </dgm:t>
    </dgm:pt>
    <dgm:pt modelId="{A0553113-35DF-4152-AB9B-E46033CC397F}" type="sibTrans" cxnId="{7EE10CFD-EF52-4B10-8936-0E9E73ADC983}">
      <dgm:prSet/>
      <dgm:spPr/>
      <dgm:t>
        <a:bodyPr/>
        <a:lstStyle/>
        <a:p>
          <a:endParaRPr lang="en-IN">
            <a:noFill/>
          </a:endParaRPr>
        </a:p>
      </dgm:t>
    </dgm:pt>
    <dgm:pt modelId="{C2E91313-BEC0-4B30-98B2-45B436D598A3}">
      <dgm:prSet phldrT="[Text]" phldr="1"/>
      <dgm:spPr>
        <a:blipFill rotWithShape="0">
          <a:blip xmlns:r="http://schemas.openxmlformats.org/officeDocument/2006/relationships" r:embed="rId4"/>
          <a:stretch>
            <a:fillRect/>
          </a:stretch>
        </a:blipFill>
      </dgm:spPr>
      <dgm:t>
        <a:bodyPr/>
        <a:lstStyle/>
        <a:p>
          <a:endParaRPr lang="en-IN" dirty="0">
            <a:noFill/>
          </a:endParaRPr>
        </a:p>
      </dgm:t>
    </dgm:pt>
    <dgm:pt modelId="{4912996D-1258-4E11-8CD9-87C43DBAFEAD}" type="parTrans" cxnId="{E1E2C5C9-7E23-4AB9-B9BD-6FECA29B4793}">
      <dgm:prSet/>
      <dgm:spPr/>
      <dgm:t>
        <a:bodyPr/>
        <a:lstStyle/>
        <a:p>
          <a:endParaRPr lang="en-IN">
            <a:noFill/>
          </a:endParaRPr>
        </a:p>
      </dgm:t>
    </dgm:pt>
    <dgm:pt modelId="{70833B87-9EF9-4199-947D-4B9C4300121B}" type="sibTrans" cxnId="{E1E2C5C9-7E23-4AB9-B9BD-6FECA29B4793}">
      <dgm:prSet/>
      <dgm:spPr/>
      <dgm:t>
        <a:bodyPr/>
        <a:lstStyle/>
        <a:p>
          <a:endParaRPr lang="en-IN">
            <a:noFill/>
          </a:endParaRPr>
        </a:p>
      </dgm:t>
    </dgm:pt>
    <dgm:pt modelId="{85CFC087-1DF4-4210-BAC9-ED64E5077896}">
      <dgm:prSet phldrT="[Text]" phldr="1"/>
      <dgm:spPr>
        <a:blipFill rotWithShape="0">
          <a:blip xmlns:r="http://schemas.openxmlformats.org/officeDocument/2006/relationships" r:embed="rId5"/>
          <a:stretch>
            <a:fillRect/>
          </a:stretch>
        </a:blipFill>
      </dgm:spPr>
      <dgm:t>
        <a:bodyPr/>
        <a:lstStyle/>
        <a:p>
          <a:endParaRPr lang="en-IN" dirty="0">
            <a:noFill/>
          </a:endParaRPr>
        </a:p>
      </dgm:t>
    </dgm:pt>
    <dgm:pt modelId="{6339F143-D007-44D4-B0D8-34CEC256C27E}" type="parTrans" cxnId="{926CE874-7887-4BA8-8611-77CB1E86AB19}">
      <dgm:prSet/>
      <dgm:spPr/>
      <dgm:t>
        <a:bodyPr/>
        <a:lstStyle/>
        <a:p>
          <a:endParaRPr lang="en-IN">
            <a:noFill/>
          </a:endParaRPr>
        </a:p>
      </dgm:t>
    </dgm:pt>
    <dgm:pt modelId="{2FA3077C-53DE-4EB8-AA30-F91A9DEDDB28}" type="sibTrans" cxnId="{926CE874-7887-4BA8-8611-77CB1E86AB19}">
      <dgm:prSet/>
      <dgm:spPr/>
      <dgm:t>
        <a:bodyPr/>
        <a:lstStyle/>
        <a:p>
          <a:endParaRPr lang="en-IN">
            <a:noFill/>
          </a:endParaRPr>
        </a:p>
      </dgm:t>
    </dgm:pt>
    <dgm:pt modelId="{9A343F51-60BE-4905-B2C3-41D580DDED8E}">
      <dgm:prSet phldrT="[Text]" phldr="1"/>
      <dgm:spPr>
        <a:blipFill rotWithShape="0">
          <a:blip xmlns:r="http://schemas.openxmlformats.org/officeDocument/2006/relationships" r:embed="rId6"/>
          <a:stretch>
            <a:fillRect/>
          </a:stretch>
        </a:blipFill>
      </dgm:spPr>
      <dgm:t>
        <a:bodyPr/>
        <a:lstStyle/>
        <a:p>
          <a:endParaRPr lang="en-IN" dirty="0">
            <a:noFill/>
          </a:endParaRPr>
        </a:p>
      </dgm:t>
    </dgm:pt>
    <dgm:pt modelId="{83E1E6C8-17B8-4920-B164-E60200A52071}" type="parTrans" cxnId="{363DB6A9-3F02-4408-A265-E4DD23139E7E}">
      <dgm:prSet/>
      <dgm:spPr/>
      <dgm:t>
        <a:bodyPr/>
        <a:lstStyle/>
        <a:p>
          <a:endParaRPr lang="en-IN">
            <a:noFill/>
          </a:endParaRPr>
        </a:p>
      </dgm:t>
    </dgm:pt>
    <dgm:pt modelId="{2F939C9B-6E0E-4B4D-9A36-B33D677E25CD}" type="sibTrans" cxnId="{363DB6A9-3F02-4408-A265-E4DD23139E7E}">
      <dgm:prSet/>
      <dgm:spPr/>
      <dgm:t>
        <a:bodyPr/>
        <a:lstStyle/>
        <a:p>
          <a:endParaRPr lang="en-IN">
            <a:noFill/>
          </a:endParaRPr>
        </a:p>
      </dgm:t>
    </dgm:pt>
    <dgm:pt modelId="{EED66C86-BAE1-4A83-98B7-76B4D87F800B}">
      <dgm:prSet phldrT="[Text]" phldr="1"/>
      <dgm:spPr>
        <a:blipFill rotWithShape="0">
          <a:blip xmlns:r="http://schemas.openxmlformats.org/officeDocument/2006/relationships" r:embed="rId7"/>
          <a:stretch>
            <a:fillRect/>
          </a:stretch>
        </a:blipFill>
      </dgm:spPr>
      <dgm:t>
        <a:bodyPr/>
        <a:lstStyle/>
        <a:p>
          <a:endParaRPr lang="en-IN" dirty="0">
            <a:noFill/>
          </a:endParaRPr>
        </a:p>
      </dgm:t>
    </dgm:pt>
    <dgm:pt modelId="{A1C33B39-F119-454D-8DEA-E94D0978E000}" type="parTrans" cxnId="{7F11189B-03FF-4A94-90BC-6110F4559FAB}">
      <dgm:prSet/>
      <dgm:spPr/>
      <dgm:t>
        <a:bodyPr/>
        <a:lstStyle/>
        <a:p>
          <a:endParaRPr lang="en-IN">
            <a:noFill/>
          </a:endParaRPr>
        </a:p>
      </dgm:t>
    </dgm:pt>
    <dgm:pt modelId="{53E5D377-57D5-4C1A-A24D-CD872CC343C4}" type="sibTrans" cxnId="{7F11189B-03FF-4A94-90BC-6110F4559FAB}">
      <dgm:prSet/>
      <dgm:spPr/>
      <dgm:t>
        <a:bodyPr/>
        <a:lstStyle/>
        <a:p>
          <a:endParaRPr lang="en-IN">
            <a:noFill/>
          </a:endParaRPr>
        </a:p>
      </dgm:t>
    </dgm:pt>
    <dgm:pt modelId="{9E9EF52C-5F88-47FE-92D3-4E07A1781F8A}" type="pres">
      <dgm:prSet presAssocID="{C9D65723-8719-4810-A47A-8C7A89185C92}" presName="Name0" presStyleCnt="0">
        <dgm:presLayoutVars>
          <dgm:chMax val="1"/>
          <dgm:chPref val="1"/>
          <dgm:dir/>
          <dgm:animOne val="branch"/>
          <dgm:animLvl val="lvl"/>
        </dgm:presLayoutVars>
      </dgm:prSet>
      <dgm:spPr/>
    </dgm:pt>
    <dgm:pt modelId="{4156C526-B053-47F9-AA76-45D67CE37278}" type="pres">
      <dgm:prSet presAssocID="{5EAA1C7C-3EF4-454A-AE9D-5FC96025E3A9}" presName="Parent" presStyleLbl="node0" presStyleIdx="0" presStyleCnt="1">
        <dgm:presLayoutVars>
          <dgm:chMax val="6"/>
          <dgm:chPref val="6"/>
        </dgm:presLayoutVars>
      </dgm:prSet>
      <dgm:spPr/>
    </dgm:pt>
    <dgm:pt modelId="{F0BCA62E-94B1-4146-87D0-CDCA947B3C9D}" type="pres">
      <dgm:prSet presAssocID="{740A3CDF-ED4F-446C-8199-572FB83A5A83}" presName="Accent1" presStyleCnt="0"/>
      <dgm:spPr/>
    </dgm:pt>
    <dgm:pt modelId="{D17C2025-0013-4087-8621-1B3ED601A066}" type="pres">
      <dgm:prSet presAssocID="{740A3CDF-ED4F-446C-8199-572FB83A5A83}" presName="Accent" presStyleLbl="bgShp" presStyleIdx="0" presStyleCnt="6"/>
      <dgm:spPr/>
    </dgm:pt>
    <dgm:pt modelId="{649C67DA-D7B4-4EFA-94FD-637D18A4C656}" type="pres">
      <dgm:prSet presAssocID="{740A3CDF-ED4F-446C-8199-572FB83A5A83}" presName="Child1" presStyleLbl="node1" presStyleIdx="0" presStyleCnt="6">
        <dgm:presLayoutVars>
          <dgm:chMax val="0"/>
          <dgm:chPref val="0"/>
          <dgm:bulletEnabled val="1"/>
        </dgm:presLayoutVars>
      </dgm:prSet>
      <dgm:spPr/>
    </dgm:pt>
    <dgm:pt modelId="{31726EA8-85C7-4B7C-BC99-9DAE4526CA0D}" type="pres">
      <dgm:prSet presAssocID="{F30E5963-7597-4F61-A241-848E2D2AE605}" presName="Accent2" presStyleCnt="0"/>
      <dgm:spPr/>
    </dgm:pt>
    <dgm:pt modelId="{5A12DFEC-9B6D-4500-91F0-B173434249A6}" type="pres">
      <dgm:prSet presAssocID="{F30E5963-7597-4F61-A241-848E2D2AE605}" presName="Accent" presStyleLbl="bgShp" presStyleIdx="1" presStyleCnt="6"/>
      <dgm:spPr/>
    </dgm:pt>
    <dgm:pt modelId="{EAEF240E-BF7B-4C06-87B3-F19C0DA2BF46}" type="pres">
      <dgm:prSet presAssocID="{F30E5963-7597-4F61-A241-848E2D2AE605}" presName="Child2" presStyleLbl="node1" presStyleIdx="1" presStyleCnt="6">
        <dgm:presLayoutVars>
          <dgm:chMax val="0"/>
          <dgm:chPref val="0"/>
          <dgm:bulletEnabled val="1"/>
        </dgm:presLayoutVars>
      </dgm:prSet>
      <dgm:spPr/>
    </dgm:pt>
    <dgm:pt modelId="{E48C8043-420C-416C-9414-14959D15D031}" type="pres">
      <dgm:prSet presAssocID="{C2E91313-BEC0-4B30-98B2-45B436D598A3}" presName="Accent3" presStyleCnt="0"/>
      <dgm:spPr/>
    </dgm:pt>
    <dgm:pt modelId="{49D43C97-39E5-4A4D-8AC6-719C420C3985}" type="pres">
      <dgm:prSet presAssocID="{C2E91313-BEC0-4B30-98B2-45B436D598A3}" presName="Accent" presStyleLbl="bgShp" presStyleIdx="2" presStyleCnt="6"/>
      <dgm:spPr/>
    </dgm:pt>
    <dgm:pt modelId="{3BA1C416-38D2-4170-87A1-59930A8281DA}" type="pres">
      <dgm:prSet presAssocID="{C2E91313-BEC0-4B30-98B2-45B436D598A3}" presName="Child3" presStyleLbl="node1" presStyleIdx="2" presStyleCnt="6">
        <dgm:presLayoutVars>
          <dgm:chMax val="0"/>
          <dgm:chPref val="0"/>
          <dgm:bulletEnabled val="1"/>
        </dgm:presLayoutVars>
      </dgm:prSet>
      <dgm:spPr/>
    </dgm:pt>
    <dgm:pt modelId="{E8D7B3B6-0D52-4323-8169-4C8D38133FB5}" type="pres">
      <dgm:prSet presAssocID="{85CFC087-1DF4-4210-BAC9-ED64E5077896}" presName="Accent4" presStyleCnt="0"/>
      <dgm:spPr/>
    </dgm:pt>
    <dgm:pt modelId="{B9B50039-9994-455E-8971-CAE837752807}" type="pres">
      <dgm:prSet presAssocID="{85CFC087-1DF4-4210-BAC9-ED64E5077896}" presName="Accent" presStyleLbl="bgShp" presStyleIdx="3" presStyleCnt="6"/>
      <dgm:spPr/>
    </dgm:pt>
    <dgm:pt modelId="{C0968298-24AB-48BD-84EE-9F97D0C02A1E}" type="pres">
      <dgm:prSet presAssocID="{85CFC087-1DF4-4210-BAC9-ED64E5077896}" presName="Child4" presStyleLbl="node1" presStyleIdx="3" presStyleCnt="6">
        <dgm:presLayoutVars>
          <dgm:chMax val="0"/>
          <dgm:chPref val="0"/>
          <dgm:bulletEnabled val="1"/>
        </dgm:presLayoutVars>
      </dgm:prSet>
      <dgm:spPr/>
    </dgm:pt>
    <dgm:pt modelId="{80C32D23-D8C9-4D39-AC89-7D09E99E9914}" type="pres">
      <dgm:prSet presAssocID="{9A343F51-60BE-4905-B2C3-41D580DDED8E}" presName="Accent5" presStyleCnt="0"/>
      <dgm:spPr/>
    </dgm:pt>
    <dgm:pt modelId="{D57C8C54-B082-486E-ACC0-B4272C685713}" type="pres">
      <dgm:prSet presAssocID="{9A343F51-60BE-4905-B2C3-41D580DDED8E}" presName="Accent" presStyleLbl="bgShp" presStyleIdx="4" presStyleCnt="6"/>
      <dgm:spPr/>
    </dgm:pt>
    <dgm:pt modelId="{BAA2BE58-C473-4F1A-9BC3-63C2F6F66B89}" type="pres">
      <dgm:prSet presAssocID="{9A343F51-60BE-4905-B2C3-41D580DDED8E}" presName="Child5" presStyleLbl="node1" presStyleIdx="4" presStyleCnt="6">
        <dgm:presLayoutVars>
          <dgm:chMax val="0"/>
          <dgm:chPref val="0"/>
          <dgm:bulletEnabled val="1"/>
        </dgm:presLayoutVars>
      </dgm:prSet>
      <dgm:spPr/>
    </dgm:pt>
    <dgm:pt modelId="{1ABD99B8-4740-4A1E-9223-B637C588C1B4}" type="pres">
      <dgm:prSet presAssocID="{EED66C86-BAE1-4A83-98B7-76B4D87F800B}" presName="Accent6" presStyleCnt="0"/>
      <dgm:spPr/>
    </dgm:pt>
    <dgm:pt modelId="{D2B412F8-4C8D-4644-AD08-56AECE5098A2}" type="pres">
      <dgm:prSet presAssocID="{EED66C86-BAE1-4A83-98B7-76B4D87F800B}" presName="Accent" presStyleLbl="bgShp" presStyleIdx="5" presStyleCnt="6"/>
      <dgm:spPr/>
    </dgm:pt>
    <dgm:pt modelId="{63E6D539-82A9-4252-ACF2-15FA011C4842}" type="pres">
      <dgm:prSet presAssocID="{EED66C86-BAE1-4A83-98B7-76B4D87F800B}" presName="Child6" presStyleLbl="node1" presStyleIdx="5" presStyleCnt="6">
        <dgm:presLayoutVars>
          <dgm:chMax val="0"/>
          <dgm:chPref val="0"/>
          <dgm:bulletEnabled val="1"/>
        </dgm:presLayoutVars>
      </dgm:prSet>
      <dgm:spPr/>
    </dgm:pt>
  </dgm:ptLst>
  <dgm:cxnLst>
    <dgm:cxn modelId="{2713E60E-8B2E-4CC1-978F-56C7AFF618DA}" type="presOf" srcId="{85CFC087-1DF4-4210-BAC9-ED64E5077896}" destId="{C0968298-24AB-48BD-84EE-9F97D0C02A1E}" srcOrd="0" destOrd="0" presId="urn:microsoft.com/office/officeart/2011/layout/HexagonRadial"/>
    <dgm:cxn modelId="{89B0C410-5E7A-4021-B777-340D7EA6E971}" srcId="{C9D65723-8719-4810-A47A-8C7A89185C92}" destId="{5EAA1C7C-3EF4-454A-AE9D-5FC96025E3A9}" srcOrd="0" destOrd="0" parTransId="{F53757A0-6598-4C5A-86C4-F35D55F08E05}" sibTransId="{DFA734EA-C337-4E3E-A482-294F836D6932}"/>
    <dgm:cxn modelId="{F398BC5F-D645-456C-8D0C-0F017058BD5D}" type="presOf" srcId="{F30E5963-7597-4F61-A241-848E2D2AE605}" destId="{EAEF240E-BF7B-4C06-87B3-F19C0DA2BF46}" srcOrd="0" destOrd="0" presId="urn:microsoft.com/office/officeart/2011/layout/HexagonRadial"/>
    <dgm:cxn modelId="{926CE874-7887-4BA8-8611-77CB1E86AB19}" srcId="{5EAA1C7C-3EF4-454A-AE9D-5FC96025E3A9}" destId="{85CFC087-1DF4-4210-BAC9-ED64E5077896}" srcOrd="3" destOrd="0" parTransId="{6339F143-D007-44D4-B0D8-34CEC256C27E}" sibTransId="{2FA3077C-53DE-4EB8-AA30-F91A9DEDDB28}"/>
    <dgm:cxn modelId="{86892681-D8C4-4175-A3BA-361F1A6A790D}" type="presOf" srcId="{5EAA1C7C-3EF4-454A-AE9D-5FC96025E3A9}" destId="{4156C526-B053-47F9-AA76-45D67CE37278}" srcOrd="0" destOrd="0" presId="urn:microsoft.com/office/officeart/2011/layout/HexagonRadial"/>
    <dgm:cxn modelId="{A3A11783-5970-4D87-B5B5-C7F5CABB33EC}" srcId="{5EAA1C7C-3EF4-454A-AE9D-5FC96025E3A9}" destId="{740A3CDF-ED4F-446C-8199-572FB83A5A83}" srcOrd="0" destOrd="0" parTransId="{B9E6DF84-9BCE-4E15-8212-9A32D22D2834}" sibTransId="{8CF0D27F-A361-4EF1-A122-3E2B1726D1BE}"/>
    <dgm:cxn modelId="{7F11189B-03FF-4A94-90BC-6110F4559FAB}" srcId="{5EAA1C7C-3EF4-454A-AE9D-5FC96025E3A9}" destId="{EED66C86-BAE1-4A83-98B7-76B4D87F800B}" srcOrd="5" destOrd="0" parTransId="{A1C33B39-F119-454D-8DEA-E94D0978E000}" sibTransId="{53E5D377-57D5-4C1A-A24D-CD872CC343C4}"/>
    <dgm:cxn modelId="{363DB6A9-3F02-4408-A265-E4DD23139E7E}" srcId="{5EAA1C7C-3EF4-454A-AE9D-5FC96025E3A9}" destId="{9A343F51-60BE-4905-B2C3-41D580DDED8E}" srcOrd="4" destOrd="0" parTransId="{83E1E6C8-17B8-4920-B164-E60200A52071}" sibTransId="{2F939C9B-6E0E-4B4D-9A36-B33D677E25CD}"/>
    <dgm:cxn modelId="{E92018AD-449C-4885-A4E9-1B117D7F8D3A}" type="presOf" srcId="{EED66C86-BAE1-4A83-98B7-76B4D87F800B}" destId="{63E6D539-82A9-4252-ACF2-15FA011C4842}" srcOrd="0" destOrd="0" presId="urn:microsoft.com/office/officeart/2011/layout/HexagonRadial"/>
    <dgm:cxn modelId="{665886BD-9F69-47CA-9439-B38FC686F7BB}" type="presOf" srcId="{C9D65723-8719-4810-A47A-8C7A89185C92}" destId="{9E9EF52C-5F88-47FE-92D3-4E07A1781F8A}" srcOrd="0" destOrd="0" presId="urn:microsoft.com/office/officeart/2011/layout/HexagonRadial"/>
    <dgm:cxn modelId="{E1E2C5C9-7E23-4AB9-B9BD-6FECA29B4793}" srcId="{5EAA1C7C-3EF4-454A-AE9D-5FC96025E3A9}" destId="{C2E91313-BEC0-4B30-98B2-45B436D598A3}" srcOrd="2" destOrd="0" parTransId="{4912996D-1258-4E11-8CD9-87C43DBAFEAD}" sibTransId="{70833B87-9EF9-4199-947D-4B9C4300121B}"/>
    <dgm:cxn modelId="{5731C1CC-0D48-4BB1-93C4-5ED907F8D4DB}" type="presOf" srcId="{9A343F51-60BE-4905-B2C3-41D580DDED8E}" destId="{BAA2BE58-C473-4F1A-9BC3-63C2F6F66B89}" srcOrd="0" destOrd="0" presId="urn:microsoft.com/office/officeart/2011/layout/HexagonRadial"/>
    <dgm:cxn modelId="{E44FDCD1-D043-4658-96FC-6254FC6F7FF2}" type="presOf" srcId="{C2E91313-BEC0-4B30-98B2-45B436D598A3}" destId="{3BA1C416-38D2-4170-87A1-59930A8281DA}" srcOrd="0" destOrd="0" presId="urn:microsoft.com/office/officeart/2011/layout/HexagonRadial"/>
    <dgm:cxn modelId="{B97C76E9-D074-4DE0-A4EC-5EDE645E361C}" type="presOf" srcId="{740A3CDF-ED4F-446C-8199-572FB83A5A83}" destId="{649C67DA-D7B4-4EFA-94FD-637D18A4C656}" srcOrd="0" destOrd="0" presId="urn:microsoft.com/office/officeart/2011/layout/HexagonRadial"/>
    <dgm:cxn modelId="{7EE10CFD-EF52-4B10-8936-0E9E73ADC983}" srcId="{5EAA1C7C-3EF4-454A-AE9D-5FC96025E3A9}" destId="{F30E5963-7597-4F61-A241-848E2D2AE605}" srcOrd="1" destOrd="0" parTransId="{0FCCA26B-6CB7-4BF6-8ED1-F43255177700}" sibTransId="{A0553113-35DF-4152-AB9B-E46033CC397F}"/>
    <dgm:cxn modelId="{58046EFD-1557-4663-9B92-1ED68D0C09C5}" type="presParOf" srcId="{9E9EF52C-5F88-47FE-92D3-4E07A1781F8A}" destId="{4156C526-B053-47F9-AA76-45D67CE37278}" srcOrd="0" destOrd="0" presId="urn:microsoft.com/office/officeart/2011/layout/HexagonRadial"/>
    <dgm:cxn modelId="{E419AA84-C7B3-400B-9F40-F755B4B172CF}" type="presParOf" srcId="{9E9EF52C-5F88-47FE-92D3-4E07A1781F8A}" destId="{F0BCA62E-94B1-4146-87D0-CDCA947B3C9D}" srcOrd="1" destOrd="0" presId="urn:microsoft.com/office/officeart/2011/layout/HexagonRadial"/>
    <dgm:cxn modelId="{1D4B4B91-6D75-4081-A05E-49EC51172E6C}" type="presParOf" srcId="{F0BCA62E-94B1-4146-87D0-CDCA947B3C9D}" destId="{D17C2025-0013-4087-8621-1B3ED601A066}" srcOrd="0" destOrd="0" presId="urn:microsoft.com/office/officeart/2011/layout/HexagonRadial"/>
    <dgm:cxn modelId="{B5D0183E-01FE-485D-8C6A-226A239BBAC5}" type="presParOf" srcId="{9E9EF52C-5F88-47FE-92D3-4E07A1781F8A}" destId="{649C67DA-D7B4-4EFA-94FD-637D18A4C656}" srcOrd="2" destOrd="0" presId="urn:microsoft.com/office/officeart/2011/layout/HexagonRadial"/>
    <dgm:cxn modelId="{A59D1ABB-DB57-4CFE-8F23-4EDF3A4DEE9E}" type="presParOf" srcId="{9E9EF52C-5F88-47FE-92D3-4E07A1781F8A}" destId="{31726EA8-85C7-4B7C-BC99-9DAE4526CA0D}" srcOrd="3" destOrd="0" presId="urn:microsoft.com/office/officeart/2011/layout/HexagonRadial"/>
    <dgm:cxn modelId="{E4D824C5-8AC3-40FC-9CEF-49752808CC43}" type="presParOf" srcId="{31726EA8-85C7-4B7C-BC99-9DAE4526CA0D}" destId="{5A12DFEC-9B6D-4500-91F0-B173434249A6}" srcOrd="0" destOrd="0" presId="urn:microsoft.com/office/officeart/2011/layout/HexagonRadial"/>
    <dgm:cxn modelId="{D8C9DD19-D428-43FB-B426-B1E1725903B7}" type="presParOf" srcId="{9E9EF52C-5F88-47FE-92D3-4E07A1781F8A}" destId="{EAEF240E-BF7B-4C06-87B3-F19C0DA2BF46}" srcOrd="4" destOrd="0" presId="urn:microsoft.com/office/officeart/2011/layout/HexagonRadial"/>
    <dgm:cxn modelId="{9AAB643E-7FEC-4C7C-8DD0-C092E2652873}" type="presParOf" srcId="{9E9EF52C-5F88-47FE-92D3-4E07A1781F8A}" destId="{E48C8043-420C-416C-9414-14959D15D031}" srcOrd="5" destOrd="0" presId="urn:microsoft.com/office/officeart/2011/layout/HexagonRadial"/>
    <dgm:cxn modelId="{B5282248-A13A-4BB6-8244-C73A1B8DC687}" type="presParOf" srcId="{E48C8043-420C-416C-9414-14959D15D031}" destId="{49D43C97-39E5-4A4D-8AC6-719C420C3985}" srcOrd="0" destOrd="0" presId="urn:microsoft.com/office/officeart/2011/layout/HexagonRadial"/>
    <dgm:cxn modelId="{4DB01B13-11A3-4CFD-B8B1-F312FEAFB3E1}" type="presParOf" srcId="{9E9EF52C-5F88-47FE-92D3-4E07A1781F8A}" destId="{3BA1C416-38D2-4170-87A1-59930A8281DA}" srcOrd="6" destOrd="0" presId="urn:microsoft.com/office/officeart/2011/layout/HexagonRadial"/>
    <dgm:cxn modelId="{C76EC406-BCC8-4487-A572-C911B3561F23}" type="presParOf" srcId="{9E9EF52C-5F88-47FE-92D3-4E07A1781F8A}" destId="{E8D7B3B6-0D52-4323-8169-4C8D38133FB5}" srcOrd="7" destOrd="0" presId="urn:microsoft.com/office/officeart/2011/layout/HexagonRadial"/>
    <dgm:cxn modelId="{E8882559-214D-4E92-8EDB-947AC250A6BB}" type="presParOf" srcId="{E8D7B3B6-0D52-4323-8169-4C8D38133FB5}" destId="{B9B50039-9994-455E-8971-CAE837752807}" srcOrd="0" destOrd="0" presId="urn:microsoft.com/office/officeart/2011/layout/HexagonRadial"/>
    <dgm:cxn modelId="{48E340BD-3966-4C7F-BC97-FD516C2E31B7}" type="presParOf" srcId="{9E9EF52C-5F88-47FE-92D3-4E07A1781F8A}" destId="{C0968298-24AB-48BD-84EE-9F97D0C02A1E}" srcOrd="8" destOrd="0" presId="urn:microsoft.com/office/officeart/2011/layout/HexagonRadial"/>
    <dgm:cxn modelId="{C19EC4BB-B5AC-42A6-87AF-675525C90124}" type="presParOf" srcId="{9E9EF52C-5F88-47FE-92D3-4E07A1781F8A}" destId="{80C32D23-D8C9-4D39-AC89-7D09E99E9914}" srcOrd="9" destOrd="0" presId="urn:microsoft.com/office/officeart/2011/layout/HexagonRadial"/>
    <dgm:cxn modelId="{40044CB3-36F7-4A8C-9B44-2C62C93B96C2}" type="presParOf" srcId="{80C32D23-D8C9-4D39-AC89-7D09E99E9914}" destId="{D57C8C54-B082-486E-ACC0-B4272C685713}" srcOrd="0" destOrd="0" presId="urn:microsoft.com/office/officeart/2011/layout/HexagonRadial"/>
    <dgm:cxn modelId="{8B6D1D95-DCE4-4D8E-B281-FDABE3BA544A}" type="presParOf" srcId="{9E9EF52C-5F88-47FE-92D3-4E07A1781F8A}" destId="{BAA2BE58-C473-4F1A-9BC3-63C2F6F66B89}" srcOrd="10" destOrd="0" presId="urn:microsoft.com/office/officeart/2011/layout/HexagonRadial"/>
    <dgm:cxn modelId="{9419F380-90FF-4B08-997D-486DCD9F22AB}" type="presParOf" srcId="{9E9EF52C-5F88-47FE-92D3-4E07A1781F8A}" destId="{1ABD99B8-4740-4A1E-9223-B637C588C1B4}" srcOrd="11" destOrd="0" presId="urn:microsoft.com/office/officeart/2011/layout/HexagonRadial"/>
    <dgm:cxn modelId="{85FA763A-6F25-44B4-BD7D-45C59D882182}" type="presParOf" srcId="{1ABD99B8-4740-4A1E-9223-B637C588C1B4}" destId="{D2B412F8-4C8D-4644-AD08-56AECE5098A2}" srcOrd="0" destOrd="0" presId="urn:microsoft.com/office/officeart/2011/layout/HexagonRadial"/>
    <dgm:cxn modelId="{998EEE15-70EF-45E8-B6EA-D5934D105D89}" type="presParOf" srcId="{9E9EF52C-5F88-47FE-92D3-4E07A1781F8A}" destId="{63E6D539-82A9-4252-ACF2-15FA011C4842}" srcOrd="12" destOrd="0" presId="urn:microsoft.com/office/officeart/2011/layout/HexagonRadial"/>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6C526-B053-47F9-AA76-45D67CE37278}">
      <dsp:nvSpPr>
        <dsp:cNvPr id="0" name=""/>
        <dsp:cNvSpPr/>
      </dsp:nvSpPr>
      <dsp:spPr>
        <a:xfrm>
          <a:off x="3026918" y="1979611"/>
          <a:ext cx="2516172" cy="2176591"/>
        </a:xfrm>
        <a:prstGeom prst="hexagon">
          <a:avLst>
            <a:gd name="adj" fmla="val 28570"/>
            <a:gd name="vf" fmla="val 11547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endParaRPr lang="en-IN" sz="4700" kern="1200" dirty="0">
            <a:noFill/>
          </a:endParaRPr>
        </a:p>
      </dsp:txBody>
      <dsp:txXfrm>
        <a:off x="3443883" y="2340303"/>
        <a:ext cx="1682242" cy="1455207"/>
      </dsp:txXfrm>
    </dsp:sp>
    <dsp:sp modelId="{5A12DFEC-9B6D-4500-91F0-B173434249A6}">
      <dsp:nvSpPr>
        <dsp:cNvPr id="0" name=""/>
        <dsp:cNvSpPr/>
      </dsp:nvSpPr>
      <dsp:spPr>
        <a:xfrm>
          <a:off x="4602526" y="938259"/>
          <a:ext cx="949344" cy="8179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C67DA-D7B4-4EFA-94FD-637D18A4C656}">
      <dsp:nvSpPr>
        <dsp:cNvPr id="0" name=""/>
        <dsp:cNvSpPr/>
      </dsp:nvSpPr>
      <dsp:spPr>
        <a:xfrm>
          <a:off x="3258694" y="0"/>
          <a:ext cx="2061985" cy="1783859"/>
        </a:xfrm>
        <a:prstGeom prst="hexagon">
          <a:avLst>
            <a:gd name="adj" fmla="val 28570"/>
            <a:gd name="vf" fmla="val 115470"/>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IN" sz="3800" kern="1200" dirty="0">
            <a:noFill/>
          </a:endParaRPr>
        </a:p>
      </dsp:txBody>
      <dsp:txXfrm>
        <a:off x="3600409" y="295624"/>
        <a:ext cx="1378555" cy="1192611"/>
      </dsp:txXfrm>
    </dsp:sp>
    <dsp:sp modelId="{49D43C97-39E5-4A4D-8AC6-719C420C3985}">
      <dsp:nvSpPr>
        <dsp:cNvPr id="0" name=""/>
        <dsp:cNvSpPr/>
      </dsp:nvSpPr>
      <dsp:spPr>
        <a:xfrm>
          <a:off x="5710484" y="2467457"/>
          <a:ext cx="949344" cy="8179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EF240E-BF7B-4C06-87B3-F19C0DA2BF46}">
      <dsp:nvSpPr>
        <dsp:cNvPr id="0" name=""/>
        <dsp:cNvSpPr/>
      </dsp:nvSpPr>
      <dsp:spPr>
        <a:xfrm>
          <a:off x="5149774" y="1097193"/>
          <a:ext cx="2061985" cy="1783859"/>
        </a:xfrm>
        <a:prstGeom prst="hexagon">
          <a:avLst>
            <a:gd name="adj" fmla="val 28570"/>
            <a:gd name="vf" fmla="val 115470"/>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IN" sz="3800" kern="1200" dirty="0">
            <a:noFill/>
          </a:endParaRPr>
        </a:p>
      </dsp:txBody>
      <dsp:txXfrm>
        <a:off x="5491489" y="1392817"/>
        <a:ext cx="1378555" cy="1192611"/>
      </dsp:txXfrm>
    </dsp:sp>
    <dsp:sp modelId="{B9B50039-9994-455E-8971-CAE837752807}">
      <dsp:nvSpPr>
        <dsp:cNvPr id="0" name=""/>
        <dsp:cNvSpPr/>
      </dsp:nvSpPr>
      <dsp:spPr>
        <a:xfrm>
          <a:off x="4940825" y="4193634"/>
          <a:ext cx="949344" cy="8179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A1C416-38D2-4170-87A1-59930A8281DA}">
      <dsp:nvSpPr>
        <dsp:cNvPr id="0" name=""/>
        <dsp:cNvSpPr/>
      </dsp:nvSpPr>
      <dsp:spPr>
        <a:xfrm>
          <a:off x="5149774" y="3254147"/>
          <a:ext cx="2061985" cy="1783859"/>
        </a:xfrm>
        <a:prstGeom prst="hexagon">
          <a:avLst>
            <a:gd name="adj" fmla="val 28570"/>
            <a:gd name="vf" fmla="val 115470"/>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IN" sz="3800" kern="1200" dirty="0">
            <a:noFill/>
          </a:endParaRPr>
        </a:p>
      </dsp:txBody>
      <dsp:txXfrm>
        <a:off x="5491489" y="3549771"/>
        <a:ext cx="1378555" cy="1192611"/>
      </dsp:txXfrm>
    </dsp:sp>
    <dsp:sp modelId="{D57C8C54-B082-486E-ACC0-B4272C685713}">
      <dsp:nvSpPr>
        <dsp:cNvPr id="0" name=""/>
        <dsp:cNvSpPr/>
      </dsp:nvSpPr>
      <dsp:spPr>
        <a:xfrm>
          <a:off x="3031600" y="4372818"/>
          <a:ext cx="949344" cy="8179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968298-24AB-48BD-84EE-9F97D0C02A1E}">
      <dsp:nvSpPr>
        <dsp:cNvPr id="0" name=""/>
        <dsp:cNvSpPr/>
      </dsp:nvSpPr>
      <dsp:spPr>
        <a:xfrm>
          <a:off x="3258694" y="4352568"/>
          <a:ext cx="2061985" cy="1783859"/>
        </a:xfrm>
        <a:prstGeom prst="hexagon">
          <a:avLst>
            <a:gd name="adj" fmla="val 28570"/>
            <a:gd name="vf" fmla="val 115470"/>
          </a:avLst>
        </a:prstGeom>
        <a:blipFill rotWithShape="0">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IN" sz="3800" kern="1200" dirty="0">
            <a:noFill/>
          </a:endParaRPr>
        </a:p>
      </dsp:txBody>
      <dsp:txXfrm>
        <a:off x="3600409" y="4648192"/>
        <a:ext cx="1378555" cy="1192611"/>
      </dsp:txXfrm>
    </dsp:sp>
    <dsp:sp modelId="{D2B412F8-4C8D-4644-AD08-56AECE5098A2}">
      <dsp:nvSpPr>
        <dsp:cNvPr id="0" name=""/>
        <dsp:cNvSpPr/>
      </dsp:nvSpPr>
      <dsp:spPr>
        <a:xfrm>
          <a:off x="1905498" y="2844234"/>
          <a:ext cx="949344" cy="8179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2BE58-C473-4F1A-9BC3-63C2F6F66B89}">
      <dsp:nvSpPr>
        <dsp:cNvPr id="0" name=""/>
        <dsp:cNvSpPr/>
      </dsp:nvSpPr>
      <dsp:spPr>
        <a:xfrm>
          <a:off x="1358834" y="3255375"/>
          <a:ext cx="2061985" cy="1783859"/>
        </a:xfrm>
        <a:prstGeom prst="hexagon">
          <a:avLst>
            <a:gd name="adj" fmla="val 28570"/>
            <a:gd name="vf" fmla="val 115470"/>
          </a:avLst>
        </a:prstGeom>
        <a:blipFill rotWithShape="0">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IN" sz="3800" kern="1200" dirty="0">
            <a:noFill/>
          </a:endParaRPr>
        </a:p>
      </dsp:txBody>
      <dsp:txXfrm>
        <a:off x="1700549" y="3550999"/>
        <a:ext cx="1378555" cy="1192611"/>
      </dsp:txXfrm>
    </dsp:sp>
    <dsp:sp modelId="{63E6D539-82A9-4252-ACF2-15FA011C4842}">
      <dsp:nvSpPr>
        <dsp:cNvPr id="0" name=""/>
        <dsp:cNvSpPr/>
      </dsp:nvSpPr>
      <dsp:spPr>
        <a:xfrm>
          <a:off x="1358834" y="1094738"/>
          <a:ext cx="2061985" cy="1783859"/>
        </a:xfrm>
        <a:prstGeom prst="hexagon">
          <a:avLst>
            <a:gd name="adj" fmla="val 28570"/>
            <a:gd name="vf" fmla="val 115470"/>
          </a:avLst>
        </a:prstGeom>
        <a:blipFill rotWithShape="0">
          <a:blip xmlns:r="http://schemas.openxmlformats.org/officeDocument/2006/relationships" r:embed="rId7"/>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IN" sz="3800" kern="1200" dirty="0">
            <a:noFill/>
          </a:endParaRPr>
        </a:p>
      </dsp:txBody>
      <dsp:txXfrm>
        <a:off x="1700549" y="1390362"/>
        <a:ext cx="1378555" cy="1192611"/>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4/23/2025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4/23/2025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0679C-80C7-4E7D-9614-ABA41C5B2858}" type="slidenum">
              <a:rPr lang="en-US" smtClean="0"/>
              <a:t>6</a:t>
            </a:fld>
            <a:endParaRPr lang="en-US" dirty="0"/>
          </a:p>
        </p:txBody>
      </p:sp>
    </p:spTree>
    <p:extLst>
      <p:ext uri="{BB962C8B-B14F-4D97-AF65-F5344CB8AC3E}">
        <p14:creationId xmlns:p14="http://schemas.microsoft.com/office/powerpoint/2010/main" val="29266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4/23/2025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noProof="0" dirty="0"/>
          </a:p>
        </p:txBody>
      </p:sp>
      <p:sp>
        <p:nvSpPr>
          <p:cNvPr id="6" name="Slide Number Placeholder 5"/>
          <p:cNvSpPr>
            <a:spLocks noGrp="1"/>
          </p:cNvSpPr>
          <p:nvPr>
            <p:ph type="sldNum" sz="quarter" idx="12"/>
          </p:nvPr>
        </p:nvSpPr>
        <p:spPr>
          <a:xfrm>
            <a:off x="8077200" y="1430866"/>
            <a:ext cx="2743200"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215938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4/23/2025</a:t>
            </a:fld>
            <a:endParaRPr lang="en-US"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83320422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noProof="0" dirty="0"/>
          </a:p>
        </p:txBody>
      </p:sp>
      <p:sp>
        <p:nvSpPr>
          <p:cNvPr id="7" name="Slide Number Placeholder 6"/>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6345382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4/23/2025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noProof="0" dirty="0"/>
          </a:p>
        </p:txBody>
      </p:sp>
      <p:sp>
        <p:nvSpPr>
          <p:cNvPr id="7" name="Slide Number Placeholder 6"/>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21664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4/23/2025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noProof="0" dirty="0"/>
          </a:p>
        </p:txBody>
      </p:sp>
      <p:sp>
        <p:nvSpPr>
          <p:cNvPr id="7" name="Slide Number Placeholder 6"/>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82539413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4/23/2025</a:t>
            </a:fld>
            <a:endParaRPr lang="en-US"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75140484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4/23/2025</a:t>
            </a:fld>
            <a:endParaRPr lang="en-US"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0952841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4/23/2025</a:t>
            </a:fld>
            <a:endParaRPr lang="en-US"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73741377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4/23/2025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noProof="0" dirty="0"/>
          </a:p>
        </p:txBody>
      </p:sp>
      <p:sp>
        <p:nvSpPr>
          <p:cNvPr id="6" name="Slide Number Placeholder 5"/>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9982826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311201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077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4/23/2025</a:t>
            </a:fld>
            <a:endParaRPr lang="en-US"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4927396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3435356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914400" y="731520"/>
            <a:ext cx="4389120" cy="2103120"/>
          </a:xfrm>
        </p:spPr>
        <p:txBody>
          <a:bodyPr anchor="b" anchorCtr="0">
            <a:norm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3123E-E3E0-5E2A-E1FB-EC28A2C68EEB}"/>
              </a:ext>
            </a:extLst>
          </p:cNvPr>
          <p:cNvSpPr>
            <a:spLocks noGrp="1"/>
          </p:cNvSpPr>
          <p:nvPr>
            <p:ph idx="14"/>
          </p:nvPr>
        </p:nvSpPr>
        <p:spPr>
          <a:xfrm>
            <a:off x="914400" y="3108960"/>
            <a:ext cx="4389120" cy="192024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9" name="Content Placeholder 2">
            <a:extLst>
              <a:ext uri="{FF2B5EF4-FFF2-40B4-BE49-F238E27FC236}">
                <a16:creationId xmlns:a16="http://schemas.microsoft.com/office/drawing/2014/main" id="{5B0A6B95-C59B-C125-7957-8C41B37891E1}"/>
              </a:ext>
            </a:extLst>
          </p:cNvPr>
          <p:cNvSpPr>
            <a:spLocks noGrp="1"/>
          </p:cNvSpPr>
          <p:nvPr>
            <p:ph idx="1"/>
          </p:nvPr>
        </p:nvSpPr>
        <p:spPr>
          <a:xfrm>
            <a:off x="5852160" y="731520"/>
            <a:ext cx="5367528" cy="52120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Freeform 11">
            <a:extLst>
              <a:ext uri="{FF2B5EF4-FFF2-40B4-BE49-F238E27FC236}">
                <a16:creationId xmlns:a16="http://schemas.microsoft.com/office/drawing/2014/main" id="{18CD2E87-8426-FC12-6665-A6E2F64FEA93}"/>
              </a:ext>
            </a:extLst>
          </p:cNvPr>
          <p:cNvSpPr>
            <a:spLocks noChangeAspect="1"/>
          </p:cNvSpPr>
          <p:nvPr userDrawn="1"/>
        </p:nvSpPr>
        <p:spPr>
          <a:xfrm flipH="1">
            <a:off x="-9525" y="5039331"/>
            <a:ext cx="986377" cy="128016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D35CF771-1335-6C94-6AA8-AF68EADDDF00}"/>
              </a:ext>
            </a:extLst>
          </p:cNvPr>
          <p:cNvSpPr/>
          <p:nvPr userDrawn="1"/>
        </p:nvSpPr>
        <p:spPr>
          <a:xfrm>
            <a:off x="1140014" y="5142797"/>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2">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92250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14057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2077689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4621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4/23/2025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noProof="0" dirty="0"/>
          </a:p>
        </p:txBody>
      </p:sp>
      <p:sp>
        <p:nvSpPr>
          <p:cNvPr id="6" name="Slide Number Placeholder 5"/>
          <p:cNvSpPr>
            <a:spLocks noGrp="1"/>
          </p:cNvSpPr>
          <p:nvPr>
            <p:ph type="sldNum" sz="quarter" idx="12"/>
          </p:nvPr>
        </p:nvSpPr>
        <p:spPr>
          <a:xfrm>
            <a:off x="10862452" y="381000"/>
            <a:ext cx="643748" cy="365125"/>
          </a:xfrm>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8388876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4/23/2025</a:t>
            </a:fld>
            <a:endParaRPr lang="en-US"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8020169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4/23/2025</a:t>
            </a:fld>
            <a:endParaRPr lang="en-US"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6150012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4/23/2025</a:t>
            </a:fld>
            <a:endParaRPr lang="en-US"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8372885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4/23/2025</a:t>
            </a:fld>
            <a:endParaRPr lang="en-US" dirty="0"/>
          </a:p>
        </p:txBody>
      </p:sp>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08505469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4/23/2025</a:t>
            </a:fld>
            <a:endParaRPr lang="en-US"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8479437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4/23/2025</a:t>
            </a:fld>
            <a:endParaRPr lang="en-US"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3823718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4/23/2025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170797486"/>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674" r:id="rId25"/>
    <p:sldLayoutId id="2147483655" r:id="rId26"/>
    <p:sldLayoutId id="2147483662" r:id="rId27"/>
    <p:sldLayoutId id="2147483663"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5.jpg"/><Relationship Id="rId4" Type="http://schemas.openxmlformats.org/officeDocument/2006/relationships/image" Target="../media/image20.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lIns="0" anchor="b" anchorCtr="0"/>
          <a:lstStyle/>
          <a:p>
            <a:r>
              <a:rPr lang="en-US" dirty="0"/>
              <a:t>Are women safe in India </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sz="2000" b="0" i="0" dirty="0">
                <a:effectLst/>
                <a:latin typeface="Montserrat" panose="00000500000000000000" pitchFamily="2" charset="0"/>
              </a:rPr>
              <a:t>“Women's safety is not a privilege; it's a basic human right."</a:t>
            </a:r>
            <a:endParaRPr lang="en-US" dirty="0"/>
          </a:p>
        </p:txBody>
      </p:sp>
      <p:pic>
        <p:nvPicPr>
          <p:cNvPr id="20" name="Picture Placeholder 19">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6431" r="6431"/>
          <a:stretch/>
        </p:blipFill>
        <p:spPr/>
      </p:pic>
      <p:grpSp>
        <p:nvGrpSpPr>
          <p:cNvPr id="4" name="Group 3">
            <a:extLst>
              <a:ext uri="{FF2B5EF4-FFF2-40B4-BE49-F238E27FC236}">
                <a16:creationId xmlns:a16="http://schemas.microsoft.com/office/drawing/2014/main" id="{51742A9E-A59E-774F-30A7-11313FCA953E}"/>
              </a:ext>
            </a:extLst>
          </p:cNvPr>
          <p:cNvGrpSpPr/>
          <p:nvPr/>
        </p:nvGrpSpPr>
        <p:grpSpPr>
          <a:xfrm>
            <a:off x="238772" y="6218639"/>
            <a:ext cx="2302211" cy="364321"/>
            <a:chOff x="182160" y="148580"/>
            <a:chExt cx="2302211" cy="364321"/>
          </a:xfrm>
        </p:grpSpPr>
        <p:pic>
          <p:nvPicPr>
            <p:cNvPr id="5" name="Picture 4">
              <a:extLst>
                <a:ext uri="{FF2B5EF4-FFF2-40B4-BE49-F238E27FC236}">
                  <a16:creationId xmlns:a16="http://schemas.microsoft.com/office/drawing/2014/main" id="{2376A472-59B9-446F-70B8-BB5AC2239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160" y="148580"/>
              <a:ext cx="364321" cy="364321"/>
            </a:xfrm>
            <a:prstGeom prst="rect">
              <a:avLst/>
            </a:prstGeom>
            <a:solidFill>
              <a:srgbClr val="B76B85"/>
            </a:solidFill>
          </p:spPr>
        </p:pic>
        <p:sp>
          <p:nvSpPr>
            <p:cNvPr id="6" name="TextBox 5">
              <a:extLst>
                <a:ext uri="{FF2B5EF4-FFF2-40B4-BE49-F238E27FC236}">
                  <a16:creationId xmlns:a16="http://schemas.microsoft.com/office/drawing/2014/main" id="{79510A63-5614-CC94-AB7E-091FD39D3357}"/>
                </a:ext>
              </a:extLst>
            </p:cNvPr>
            <p:cNvSpPr txBox="1"/>
            <p:nvPr/>
          </p:nvSpPr>
          <p:spPr>
            <a:xfrm>
              <a:off x="560608" y="235902"/>
              <a:ext cx="1923763" cy="276999"/>
            </a:xfrm>
            <a:prstGeom prst="rect">
              <a:avLst/>
            </a:prstGeom>
            <a:noFill/>
          </p:spPr>
          <p:txBody>
            <a:bodyPr wrap="square">
              <a:spAutoFit/>
            </a:bodyPr>
            <a:lstStyle/>
            <a:p>
              <a:r>
                <a:rPr lang="en-US" sz="1200" i="0" dirty="0">
                  <a:solidFill>
                    <a:srgbClr val="B76B85"/>
                  </a:solidFill>
                  <a:effectLst/>
                  <a:latin typeface="Montserrat" panose="00000500000000000000" pitchFamily="2" charset="0"/>
                </a:rPr>
                <a:t>Women Safety</a:t>
              </a:r>
              <a:endParaRPr lang="en-US" sz="1200" dirty="0">
                <a:solidFill>
                  <a:srgbClr val="B76B85"/>
                </a:solidFill>
              </a:endParaRPr>
            </a:p>
          </p:txBody>
        </p:sp>
      </p:grpSp>
      <p:sp>
        <p:nvSpPr>
          <p:cNvPr id="2" name="TextBox 1">
            <a:extLst>
              <a:ext uri="{FF2B5EF4-FFF2-40B4-BE49-F238E27FC236}">
                <a16:creationId xmlns:a16="http://schemas.microsoft.com/office/drawing/2014/main" id="{D8251919-0642-88E3-B198-41CBDD8EA4CF}"/>
              </a:ext>
            </a:extLst>
          </p:cNvPr>
          <p:cNvSpPr txBox="1"/>
          <p:nvPr/>
        </p:nvSpPr>
        <p:spPr>
          <a:xfrm>
            <a:off x="4139381" y="5260258"/>
            <a:ext cx="3048000" cy="369332"/>
          </a:xfrm>
          <a:prstGeom prst="rect">
            <a:avLst/>
          </a:prstGeom>
          <a:noFill/>
        </p:spPr>
        <p:txBody>
          <a:bodyPr wrap="square" rtlCol="0">
            <a:spAutoFit/>
          </a:bodyPr>
          <a:lstStyle/>
          <a:p>
            <a:r>
              <a:rPr lang="en-IN" dirty="0"/>
              <a:t>Done by : Madhumitha B</a:t>
            </a: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p:txBody>
          <a:bodyPr anchor="t" anchorCtr="0"/>
          <a:lstStyle/>
          <a:p>
            <a:r>
              <a:rPr lang="en-US" dirty="0"/>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p:txBody>
          <a:bodyPr anchor="t" anchorCtr="0"/>
          <a:lstStyle/>
          <a:p>
            <a:r>
              <a:rPr lang="en-US" dirty="0"/>
              <a:t>Problem statement</a:t>
            </a:r>
          </a:p>
          <a:p>
            <a:r>
              <a:rPr lang="en-US" dirty="0"/>
              <a:t>Statistical analysis</a:t>
            </a:r>
          </a:p>
          <a:p>
            <a:r>
              <a:rPr lang="en-US" dirty="0"/>
              <a:t>Proposed solution</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grpSp>
        <p:nvGrpSpPr>
          <p:cNvPr id="5" name="Group 4">
            <a:extLst>
              <a:ext uri="{FF2B5EF4-FFF2-40B4-BE49-F238E27FC236}">
                <a16:creationId xmlns:a16="http://schemas.microsoft.com/office/drawing/2014/main" id="{FA2544F4-7368-4C7E-7AF4-C0ACDFAB7721}"/>
              </a:ext>
            </a:extLst>
          </p:cNvPr>
          <p:cNvGrpSpPr/>
          <p:nvPr/>
        </p:nvGrpSpPr>
        <p:grpSpPr>
          <a:xfrm>
            <a:off x="208292" y="6217920"/>
            <a:ext cx="2288084" cy="364321"/>
            <a:chOff x="182160" y="148580"/>
            <a:chExt cx="2288084" cy="364321"/>
          </a:xfrm>
        </p:grpSpPr>
        <p:pic>
          <p:nvPicPr>
            <p:cNvPr id="6" name="Picture 5">
              <a:extLst>
                <a:ext uri="{FF2B5EF4-FFF2-40B4-BE49-F238E27FC236}">
                  <a16:creationId xmlns:a16="http://schemas.microsoft.com/office/drawing/2014/main" id="{20266B3C-1DD0-F680-6DDF-F23513912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60" y="148580"/>
              <a:ext cx="364321" cy="364321"/>
            </a:xfrm>
            <a:prstGeom prst="rect">
              <a:avLst/>
            </a:prstGeom>
            <a:solidFill>
              <a:srgbClr val="B76B85"/>
            </a:solidFill>
          </p:spPr>
        </p:pic>
        <p:sp>
          <p:nvSpPr>
            <p:cNvPr id="7" name="TextBox 6">
              <a:extLst>
                <a:ext uri="{FF2B5EF4-FFF2-40B4-BE49-F238E27FC236}">
                  <a16:creationId xmlns:a16="http://schemas.microsoft.com/office/drawing/2014/main" id="{09945C27-2AEC-F898-4666-89A4A777EF2F}"/>
                </a:ext>
              </a:extLst>
            </p:cNvPr>
            <p:cNvSpPr txBox="1"/>
            <p:nvPr/>
          </p:nvSpPr>
          <p:spPr>
            <a:xfrm>
              <a:off x="546481" y="192241"/>
              <a:ext cx="1923763" cy="276999"/>
            </a:xfrm>
            <a:prstGeom prst="rect">
              <a:avLst/>
            </a:prstGeom>
            <a:noFill/>
          </p:spPr>
          <p:txBody>
            <a:bodyPr wrap="square">
              <a:spAutoFit/>
            </a:bodyPr>
            <a:lstStyle/>
            <a:p>
              <a:r>
                <a:rPr lang="en-US" sz="1200" i="0" dirty="0">
                  <a:solidFill>
                    <a:srgbClr val="B76B85"/>
                  </a:solidFill>
                  <a:effectLst/>
                  <a:latin typeface="Montserrat" panose="00000500000000000000" pitchFamily="2" charset="0"/>
                </a:rPr>
                <a:t>Women Safety</a:t>
              </a:r>
              <a:endParaRPr lang="en-US" sz="1200" dirty="0">
                <a:solidFill>
                  <a:srgbClr val="B76B85"/>
                </a:solidFill>
              </a:endParaRPr>
            </a:p>
          </p:txBody>
        </p:sp>
      </p:grpSp>
    </p:spTree>
    <p:extLst>
      <p:ext uri="{BB962C8B-B14F-4D97-AF65-F5344CB8AC3E}">
        <p14:creationId xmlns:p14="http://schemas.microsoft.com/office/powerpoint/2010/main" val="148508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nchor="b" anchorCtr="0"/>
          <a:lstStyle/>
          <a:p>
            <a:r>
              <a:rPr lang="en-US" dirty="0"/>
              <a:t>Proposed</a:t>
            </a:r>
            <a:br>
              <a:rPr lang="en-US" dirty="0"/>
            </a:br>
            <a:r>
              <a:rPr lang="en-US" dirty="0"/>
              <a:t>Solution</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idx="1"/>
          </p:nvPr>
        </p:nvSpPr>
        <p:spPr/>
        <p:txBody>
          <a:bodyPr/>
          <a:lstStyle/>
          <a:p>
            <a:r>
              <a:rPr lang="en-US" dirty="0"/>
              <a:t>Pocket size Device</a:t>
            </a:r>
          </a:p>
          <a:p>
            <a:r>
              <a:rPr lang="en-US" dirty="0"/>
              <a:t>Stun Gun</a:t>
            </a:r>
          </a:p>
          <a:p>
            <a:r>
              <a:rPr lang="en-US" dirty="0"/>
              <a:t>Triggering gun with alert system</a:t>
            </a:r>
          </a:p>
          <a:p>
            <a:endParaRPr lang="en-US" dirty="0"/>
          </a:p>
        </p:txBody>
      </p:sp>
      <p:pic>
        <p:nvPicPr>
          <p:cNvPr id="12" name="Picture Placeholder 11" descr="Three people having a discussion at a table">
            <a:extLst>
              <a:ext uri="{FF2B5EF4-FFF2-40B4-BE49-F238E27FC236}">
                <a16:creationId xmlns:a16="http://schemas.microsoft.com/office/drawing/2014/main" id="{8C4B5C6A-45B4-1976-622A-4CEB4E3211BC}"/>
              </a:ext>
            </a:extLst>
          </p:cNvPr>
          <p:cNvPicPr>
            <a:picLocks noGrp="1" noChangeAspect="1"/>
          </p:cNvPicPr>
          <p:nvPr>
            <p:ph type="pic" sz="quarter" idx="54"/>
          </p:nvPr>
        </p:nvPicPr>
        <p:blipFill rotWithShape="1">
          <a:blip r:embed="rId3">
            <a:extLst>
              <a:ext uri="{BEBA8EAE-BF5A-486C-A8C5-ECC9F3942E4B}">
                <a14:imgProps xmlns:a14="http://schemas.microsoft.com/office/drawing/2010/main">
                  <a14:imgLayer r:embed="rId4">
                    <a14:imgEffect>
                      <a14:colorTemperature colorTemp="7753"/>
                    </a14:imgEffect>
                    <a14:imgEffect>
                      <a14:saturation sat="133000"/>
                    </a14:imgEffect>
                    <a14:imgEffect>
                      <a14:brightnessContrast bright="4000" contrast="3000"/>
                    </a14:imgEffect>
                  </a14:imgLayer>
                </a14:imgProps>
              </a:ext>
            </a:extLst>
          </a:blip>
          <a:srcRect l="18665" r="18665"/>
          <a:stretch/>
        </p:blipFill>
        <p:spPr/>
      </p:pic>
      <p:sp>
        <p:nvSpPr>
          <p:cNvPr id="2" name="Slide Number Placeholder 1">
            <a:extLst>
              <a:ext uri="{FF2B5EF4-FFF2-40B4-BE49-F238E27FC236}">
                <a16:creationId xmlns:a16="http://schemas.microsoft.com/office/drawing/2014/main" id="{A26B3DA3-995E-263F-F271-D0DCB60A6118}"/>
              </a:ext>
            </a:extLst>
          </p:cNvPr>
          <p:cNvSpPr>
            <a:spLocks noGrp="1"/>
          </p:cNvSpPr>
          <p:nvPr>
            <p:ph type="sldNum" sz="quarter" idx="53"/>
          </p:nvPr>
        </p:nvSpPr>
        <p:spPr/>
        <p:txBody>
          <a:bodyPr/>
          <a:lstStyle/>
          <a:p>
            <a:fld id="{47FEACEE-25B4-4A2D-B147-27296E36371D}" type="slidenum">
              <a:rPr lang="en-US" altLang="zh-CN" noProof="0" smtClean="0"/>
              <a:pPr/>
              <a:t>3</a:t>
            </a:fld>
            <a:endParaRPr lang="en-US" altLang="zh-CN" noProof="0"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grpSp>
        <p:nvGrpSpPr>
          <p:cNvPr id="3" name="Group 2">
            <a:extLst>
              <a:ext uri="{FF2B5EF4-FFF2-40B4-BE49-F238E27FC236}">
                <a16:creationId xmlns:a16="http://schemas.microsoft.com/office/drawing/2014/main" id="{66504F00-AE13-D5BF-57AE-BC7F97F4D558}"/>
              </a:ext>
            </a:extLst>
          </p:cNvPr>
          <p:cNvGrpSpPr/>
          <p:nvPr/>
        </p:nvGrpSpPr>
        <p:grpSpPr>
          <a:xfrm>
            <a:off x="198132" y="6314475"/>
            <a:ext cx="2288084" cy="364321"/>
            <a:chOff x="182160" y="148580"/>
            <a:chExt cx="2288084" cy="364321"/>
          </a:xfrm>
        </p:grpSpPr>
        <p:pic>
          <p:nvPicPr>
            <p:cNvPr id="4" name="Picture 3">
              <a:extLst>
                <a:ext uri="{FF2B5EF4-FFF2-40B4-BE49-F238E27FC236}">
                  <a16:creationId xmlns:a16="http://schemas.microsoft.com/office/drawing/2014/main" id="{7D4C6325-A0EB-F789-E441-CFC917AB49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160" y="148580"/>
              <a:ext cx="364321" cy="364321"/>
            </a:xfrm>
            <a:prstGeom prst="rect">
              <a:avLst/>
            </a:prstGeom>
            <a:solidFill>
              <a:srgbClr val="B76B85"/>
            </a:solidFill>
          </p:spPr>
        </p:pic>
        <p:sp>
          <p:nvSpPr>
            <p:cNvPr id="6" name="TextBox 5">
              <a:extLst>
                <a:ext uri="{FF2B5EF4-FFF2-40B4-BE49-F238E27FC236}">
                  <a16:creationId xmlns:a16="http://schemas.microsoft.com/office/drawing/2014/main" id="{4D411662-7300-98ED-DB1E-ACBD03022E17}"/>
                </a:ext>
              </a:extLst>
            </p:cNvPr>
            <p:cNvSpPr txBox="1"/>
            <p:nvPr/>
          </p:nvSpPr>
          <p:spPr>
            <a:xfrm>
              <a:off x="546481" y="192241"/>
              <a:ext cx="1923763" cy="276999"/>
            </a:xfrm>
            <a:prstGeom prst="rect">
              <a:avLst/>
            </a:prstGeom>
            <a:noFill/>
          </p:spPr>
          <p:txBody>
            <a:bodyPr wrap="square">
              <a:spAutoFit/>
            </a:bodyPr>
            <a:lstStyle/>
            <a:p>
              <a:r>
                <a:rPr lang="en-US" sz="1200" i="0" dirty="0">
                  <a:solidFill>
                    <a:srgbClr val="B76B85"/>
                  </a:solidFill>
                  <a:effectLst/>
                  <a:latin typeface="Montserrat" panose="00000500000000000000" pitchFamily="2" charset="0"/>
                </a:rPr>
                <a:t>Women Safety</a:t>
              </a:r>
              <a:endParaRPr lang="en-US" sz="1200" dirty="0">
                <a:solidFill>
                  <a:srgbClr val="B76B85"/>
                </a:solidFill>
              </a:endParaRPr>
            </a:p>
          </p:txBody>
        </p:sp>
      </p:gr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A5795E45-B36D-39D2-B985-75532CB777E6}"/>
              </a:ext>
            </a:extLst>
          </p:cNvPr>
          <p:cNvSpPr/>
          <p:nvPr/>
        </p:nvSpPr>
        <p:spPr>
          <a:xfrm>
            <a:off x="4119880" y="2773680"/>
            <a:ext cx="3952240" cy="949078"/>
          </a:xfrm>
          <a:prstGeom prst="roundRect">
            <a:avLst/>
          </a:prstGeom>
          <a:effectLst>
            <a:glow rad="139700">
              <a:schemeClr val="accent5">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EA2BF4B1-A353-CE31-6D25-BBA4C0C493A0}"/>
              </a:ext>
            </a:extLst>
          </p:cNvPr>
          <p:cNvSpPr>
            <a:spLocks noGrp="1"/>
          </p:cNvSpPr>
          <p:nvPr>
            <p:ph type="sldNum" sz="quarter" idx="12"/>
          </p:nvPr>
        </p:nvSpPr>
        <p:spPr/>
        <p:txBody>
          <a:bodyPr/>
          <a:lstStyle/>
          <a:p>
            <a:fld id="{CBD12358-51D2-46B3-9BDE-DF29528B9454}" type="slidenum">
              <a:rPr lang="en-US" smtClean="0"/>
              <a:t>4</a:t>
            </a:fld>
            <a:endParaRPr lang="en-US" dirty="0"/>
          </a:p>
        </p:txBody>
      </p:sp>
      <p:sp>
        <p:nvSpPr>
          <p:cNvPr id="9" name="Rectangle: Rounded Corners 8">
            <a:extLst>
              <a:ext uri="{FF2B5EF4-FFF2-40B4-BE49-F238E27FC236}">
                <a16:creationId xmlns:a16="http://schemas.microsoft.com/office/drawing/2014/main" id="{9D7AB7E3-A7D0-24BD-593F-F9235B6084D4}"/>
              </a:ext>
            </a:extLst>
          </p:cNvPr>
          <p:cNvSpPr/>
          <p:nvPr/>
        </p:nvSpPr>
        <p:spPr>
          <a:xfrm>
            <a:off x="2966720" y="3722758"/>
            <a:ext cx="6441440" cy="2308324"/>
          </a:xfrm>
          <a:prstGeom prst="roundRect">
            <a:avLst/>
          </a:prstGeom>
          <a:effectLst>
            <a:glow rad="139700">
              <a:schemeClr val="accent5">
                <a:satMod val="175000"/>
                <a:alpha val="40000"/>
              </a:schemeClr>
            </a:glow>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919ED8F8-1045-1946-ED7B-5CC8047B1E9A}"/>
              </a:ext>
            </a:extLst>
          </p:cNvPr>
          <p:cNvCxnSpPr>
            <a:cxnSpLocks/>
          </p:cNvCxnSpPr>
          <p:nvPr/>
        </p:nvCxnSpPr>
        <p:spPr>
          <a:xfrm>
            <a:off x="4119880" y="3400757"/>
            <a:ext cx="3952240" cy="0"/>
          </a:xfrm>
          <a:prstGeom prst="line">
            <a:avLst/>
          </a:prstGeom>
          <a:ln>
            <a:solidFill>
              <a:srgbClr val="B83903"/>
            </a:solidFill>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22071952-E6DF-9E65-7EA5-0DB71686CD77}"/>
              </a:ext>
            </a:extLst>
          </p:cNvPr>
          <p:cNvSpPr txBox="1"/>
          <p:nvPr/>
        </p:nvSpPr>
        <p:spPr>
          <a:xfrm>
            <a:off x="3777434" y="2815982"/>
            <a:ext cx="4723311" cy="584775"/>
          </a:xfrm>
          <a:prstGeom prst="rect">
            <a:avLst/>
          </a:prstGeom>
        </p:spPr>
        <p:txBody>
          <a:bodyPr wrap="square" rtlCol="0">
            <a:spAutoFit/>
          </a:bodyPr>
          <a:lstStyle/>
          <a:p>
            <a:pPr marL="0" indent="0" algn="ctr">
              <a:lnSpc>
                <a:spcPct val="100000"/>
              </a:lnSpc>
              <a:spcBef>
                <a:spcPts val="0"/>
              </a:spcBef>
              <a:buFontTx/>
              <a:buNone/>
            </a:pPr>
            <a:r>
              <a:rPr lang="en-US" sz="3200" b="1" dirty="0">
                <a:solidFill>
                  <a:schemeClr val="bg1"/>
                </a:solidFill>
                <a:latin typeface="Posterama" panose="020B0504020200020000" pitchFamily="34" charset="0"/>
                <a:ea typeface="微软雅黑"/>
                <a:cs typeface="Posterama" panose="020B0504020200020000" pitchFamily="34" charset="0"/>
              </a:rPr>
              <a:t>Pocket size Device</a:t>
            </a:r>
            <a:endParaRPr lang="en-IN" sz="3200" b="1" dirty="0">
              <a:solidFill>
                <a:schemeClr val="bg1"/>
              </a:solidFill>
              <a:latin typeface="Posterama" panose="020B0504020200020000" pitchFamily="34" charset="0"/>
              <a:ea typeface="微软雅黑"/>
              <a:cs typeface="Posterama" panose="020B0504020200020000" pitchFamily="34" charset="0"/>
            </a:endParaRPr>
          </a:p>
        </p:txBody>
      </p:sp>
      <p:sp>
        <p:nvSpPr>
          <p:cNvPr id="18" name="TextBox 17">
            <a:extLst>
              <a:ext uri="{FF2B5EF4-FFF2-40B4-BE49-F238E27FC236}">
                <a16:creationId xmlns:a16="http://schemas.microsoft.com/office/drawing/2014/main" id="{EE0BF51C-94B3-D3D8-9137-F862B8E9636A}"/>
              </a:ext>
            </a:extLst>
          </p:cNvPr>
          <p:cNvSpPr txBox="1"/>
          <p:nvPr/>
        </p:nvSpPr>
        <p:spPr>
          <a:xfrm>
            <a:off x="3200400" y="3909596"/>
            <a:ext cx="6116320" cy="2308324"/>
          </a:xfrm>
          <a:prstGeom prst="rect">
            <a:avLst/>
          </a:prstGeom>
        </p:spPr>
        <p:txBody>
          <a:bodyPr wrap="square" rtlCol="0">
            <a:spAutoFit/>
          </a:bodyPr>
          <a:lstStyle/>
          <a:p>
            <a:pPr algn="ctr"/>
            <a:r>
              <a:rPr lang="en-US" dirty="0">
                <a:latin typeface="Berlin Sans FB" panose="020E0602020502020306" pitchFamily="34" charset="0"/>
              </a:rPr>
              <a:t>THIS DEVICE IS USED FOR SAFETY CAN BE CARRIED IS ALL PLACES .IT IS MADE WITH THE HELP OF PVC PIPE OF SIZE 26MM THIN SO IT WILL BE EASY TO CARRY IN POCKET ALL THE TIME .IT WILL PRODUCE SPARK WHEN WE PRESS THE PUSH BUTTON SO IT MAKES THE OPPOSITE PERSON TO GET SHOCKED SO THEY WILL BE DISABLE FOR 60 SEC BZZ ITS ONLY 3.7 VOLTS </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25" name="Picture Placeholder 19">
            <a:extLst>
              <a:ext uri="{FF2B5EF4-FFF2-40B4-BE49-F238E27FC236}">
                <a16:creationId xmlns:a16="http://schemas.microsoft.com/office/drawing/2014/main" id="{179FDA88-67B6-861E-37C0-D79B907B1559}"/>
              </a:ext>
            </a:extLst>
          </p:cNvPr>
          <p:cNvPicPr>
            <a:picLocks noChangeAspect="1"/>
          </p:cNvPicPr>
          <p:nvPr/>
        </p:nvPicPr>
        <p:blipFill>
          <a:blip r:embed="rId2"/>
          <a:srcRect l="3997" t="897" r="8989" b="-931"/>
          <a:stretch/>
        </p:blipFill>
        <p:spPr>
          <a:xfrm>
            <a:off x="787490" y="2847912"/>
            <a:ext cx="1809569" cy="1567343"/>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53975">
            <a:solidFill>
              <a:srgbClr val="B83903"/>
            </a:solidFill>
          </a:ln>
        </p:spPr>
      </p:pic>
      <p:pic>
        <p:nvPicPr>
          <p:cNvPr id="26" name="Picture Placeholder 19">
            <a:extLst>
              <a:ext uri="{FF2B5EF4-FFF2-40B4-BE49-F238E27FC236}">
                <a16:creationId xmlns:a16="http://schemas.microsoft.com/office/drawing/2014/main" id="{8B65BDC3-047F-6054-3A21-3765A8D5FCFB}"/>
              </a:ext>
            </a:extLst>
          </p:cNvPr>
          <p:cNvPicPr>
            <a:picLocks noChangeAspect="1"/>
          </p:cNvPicPr>
          <p:nvPr/>
        </p:nvPicPr>
        <p:blipFill>
          <a:blip r:embed="rId3"/>
          <a:srcRect l="8661" t="-197" r="7022" b="4100"/>
          <a:stretch/>
        </p:blipFill>
        <p:spPr>
          <a:xfrm>
            <a:off x="1967865" y="1136601"/>
            <a:ext cx="1631950" cy="182162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53975">
            <a:solidFill>
              <a:srgbClr val="B83903"/>
            </a:solidFill>
          </a:ln>
        </p:spPr>
      </p:pic>
      <p:pic>
        <p:nvPicPr>
          <p:cNvPr id="27" name="Picture Placeholder 19">
            <a:extLst>
              <a:ext uri="{FF2B5EF4-FFF2-40B4-BE49-F238E27FC236}">
                <a16:creationId xmlns:a16="http://schemas.microsoft.com/office/drawing/2014/main" id="{DB9A4DEB-D238-6DCF-E3E6-43E8EF08445D}"/>
              </a:ext>
            </a:extLst>
          </p:cNvPr>
          <p:cNvPicPr>
            <a:picLocks noChangeAspect="1"/>
          </p:cNvPicPr>
          <p:nvPr/>
        </p:nvPicPr>
        <p:blipFill>
          <a:blip r:embed="rId4"/>
          <a:srcRect l="3175" t="444" r="3704"/>
          <a:stretch/>
        </p:blipFill>
        <p:spPr>
          <a:xfrm>
            <a:off x="8843191" y="1173699"/>
            <a:ext cx="1526721" cy="194310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53975">
            <a:solidFill>
              <a:srgbClr val="B83903"/>
            </a:solidFill>
          </a:ln>
        </p:spPr>
      </p:pic>
      <p:pic>
        <p:nvPicPr>
          <p:cNvPr id="28" name="Picture Placeholder 19">
            <a:extLst>
              <a:ext uri="{FF2B5EF4-FFF2-40B4-BE49-F238E27FC236}">
                <a16:creationId xmlns:a16="http://schemas.microsoft.com/office/drawing/2014/main" id="{E9017101-0C33-F833-0573-40AA4A875F64}"/>
              </a:ext>
            </a:extLst>
          </p:cNvPr>
          <p:cNvPicPr>
            <a:picLocks noChangeAspect="1"/>
          </p:cNvPicPr>
          <p:nvPr/>
        </p:nvPicPr>
        <p:blipFill>
          <a:blip r:embed="rId5"/>
          <a:srcRect l="9113" r="-653" b="1857"/>
          <a:stretch/>
        </p:blipFill>
        <p:spPr>
          <a:xfrm>
            <a:off x="9928225" y="3049930"/>
            <a:ext cx="1526721" cy="201382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53975">
            <a:solidFill>
              <a:srgbClr val="B83903"/>
            </a:solidFill>
          </a:ln>
        </p:spPr>
      </p:pic>
      <p:sp>
        <p:nvSpPr>
          <p:cNvPr id="29" name="TextBox 28">
            <a:extLst>
              <a:ext uri="{FF2B5EF4-FFF2-40B4-BE49-F238E27FC236}">
                <a16:creationId xmlns:a16="http://schemas.microsoft.com/office/drawing/2014/main" id="{C600E187-806F-D556-DF14-B9A04DCFF21D}"/>
              </a:ext>
            </a:extLst>
          </p:cNvPr>
          <p:cNvSpPr txBox="1"/>
          <p:nvPr/>
        </p:nvSpPr>
        <p:spPr>
          <a:xfrm>
            <a:off x="447675" y="1605977"/>
            <a:ext cx="1679213" cy="1200329"/>
          </a:xfrm>
          <a:prstGeom prst="rect">
            <a:avLst/>
          </a:prstGeom>
        </p:spPr>
        <p:txBody>
          <a:bodyPr wrap="square" rtlCol="0">
            <a:spAutoFit/>
          </a:bodyPr>
          <a:lstStyle/>
          <a:p>
            <a:pPr algn="ctr"/>
            <a:r>
              <a:rPr lang="en-IN" sz="1800" b="1" i="1" kern="1200" dirty="0">
                <a:ln>
                  <a:noFill/>
                </a:ln>
                <a:solidFill>
                  <a:srgbClr val="FF0000"/>
                </a:solidFill>
                <a:effectLst>
                  <a:outerShdw blurRad="38100" dist="19050" dir="2700000" algn="tl" rotWithShape="0">
                    <a:schemeClr val="dk1">
                      <a:alpha val="40000"/>
                    </a:schemeClr>
                  </a:outerShdw>
                </a:effectLst>
                <a:latin typeface="Georgia" panose="02040502050405020303" pitchFamily="18" charset="0"/>
              </a:rPr>
              <a:t>PUSH BUTTON SWITCH</a:t>
            </a:r>
            <a:endParaRPr lang="en-IN" b="1" i="1" dirty="0">
              <a:solidFill>
                <a:srgbClr val="FF0000"/>
              </a:solidFill>
              <a:effectLst/>
              <a:latin typeface="Georgia" panose="02040502050405020303" pitchFamily="18"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0" name="TextBox 29">
            <a:extLst>
              <a:ext uri="{FF2B5EF4-FFF2-40B4-BE49-F238E27FC236}">
                <a16:creationId xmlns:a16="http://schemas.microsoft.com/office/drawing/2014/main" id="{9211DBB4-2F1E-60EC-ED65-7EA3D5083255}"/>
              </a:ext>
            </a:extLst>
          </p:cNvPr>
          <p:cNvSpPr txBox="1"/>
          <p:nvPr/>
        </p:nvSpPr>
        <p:spPr>
          <a:xfrm>
            <a:off x="447675" y="4415255"/>
            <a:ext cx="2443072" cy="923330"/>
          </a:xfrm>
          <a:prstGeom prst="rect">
            <a:avLst/>
          </a:prstGeom>
        </p:spPr>
        <p:txBody>
          <a:bodyPr wrap="square" rtlCol="0">
            <a:spAutoFit/>
          </a:bodyPr>
          <a:lstStyle/>
          <a:p>
            <a:pPr algn="ctr"/>
            <a:r>
              <a:rPr lang="en-IN" b="1" i="1" dirty="0">
                <a:solidFill>
                  <a:srgbClr val="FF0000"/>
                </a:solidFill>
                <a:effectLst>
                  <a:outerShdw blurRad="38100" dist="19050" dir="2700000" algn="tl" rotWithShape="0">
                    <a:schemeClr val="dk1">
                      <a:alpha val="40000"/>
                    </a:schemeClr>
                  </a:outerShdw>
                </a:effectLst>
                <a:latin typeface="Georgia" panose="02040502050405020303" pitchFamily="18" charset="0"/>
              </a:rPr>
              <a:t>3.7 V</a:t>
            </a:r>
            <a:r>
              <a:rPr lang="en-IN" sz="1800" b="1" i="1" kern="1200" dirty="0">
                <a:ln>
                  <a:noFill/>
                </a:ln>
                <a:solidFill>
                  <a:srgbClr val="FF0000"/>
                </a:solidFill>
                <a:effectLst>
                  <a:outerShdw blurRad="38100" dist="19050" dir="2700000" algn="tl" rotWithShape="0">
                    <a:schemeClr val="dk1">
                      <a:alpha val="40000"/>
                    </a:schemeClr>
                  </a:outerShdw>
                </a:effectLst>
                <a:latin typeface="Georgia" panose="02040502050405020303" pitchFamily="18" charset="0"/>
              </a:rPr>
              <a:t> RECHARGEABLE BATTERY</a:t>
            </a:r>
            <a:endParaRPr lang="en-IN" b="1" i="1" dirty="0">
              <a:solidFill>
                <a:srgbClr val="FF0000"/>
              </a:solidFill>
              <a:effectLst/>
              <a:latin typeface="Georgia" panose="02040502050405020303" pitchFamily="18" charset="0"/>
            </a:endParaRPr>
          </a:p>
        </p:txBody>
      </p:sp>
      <p:sp>
        <p:nvSpPr>
          <p:cNvPr id="31" name="TextBox 30">
            <a:extLst>
              <a:ext uri="{FF2B5EF4-FFF2-40B4-BE49-F238E27FC236}">
                <a16:creationId xmlns:a16="http://schemas.microsoft.com/office/drawing/2014/main" id="{8192C350-11F7-E32A-D5D6-31641E762C50}"/>
              </a:ext>
            </a:extLst>
          </p:cNvPr>
          <p:cNvSpPr txBox="1"/>
          <p:nvPr/>
        </p:nvSpPr>
        <p:spPr>
          <a:xfrm>
            <a:off x="10369913" y="1605977"/>
            <a:ext cx="1822088" cy="1200329"/>
          </a:xfrm>
          <a:prstGeom prst="rect">
            <a:avLst/>
          </a:prstGeom>
        </p:spPr>
        <p:txBody>
          <a:bodyPr wrap="square" rtlCol="0">
            <a:spAutoFit/>
          </a:bodyPr>
          <a:lstStyle/>
          <a:p>
            <a:pPr algn="ctr"/>
            <a:r>
              <a:rPr lang="en-IN" sz="1800" b="1" i="1" kern="1200" dirty="0">
                <a:ln>
                  <a:noFill/>
                </a:ln>
                <a:solidFill>
                  <a:srgbClr val="FF0000"/>
                </a:solidFill>
                <a:effectLst>
                  <a:outerShdw blurRad="38100" dist="19050" dir="2700000" algn="tl" rotWithShape="0">
                    <a:schemeClr val="dk1">
                      <a:alpha val="40000"/>
                    </a:schemeClr>
                  </a:outerShdw>
                </a:effectLst>
                <a:latin typeface="Georgia" panose="02040502050405020303" pitchFamily="18" charset="0"/>
              </a:rPr>
              <a:t>HIGH VOLTAGE GENERATOR</a:t>
            </a:r>
            <a:endParaRPr lang="en-IN" b="1" i="1" dirty="0">
              <a:solidFill>
                <a:srgbClr val="FF0000"/>
              </a:solidFill>
              <a:effectLst/>
              <a:latin typeface="Georgia" panose="02040502050405020303" pitchFamily="18"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2" name="TextBox 31">
            <a:extLst>
              <a:ext uri="{FF2B5EF4-FFF2-40B4-BE49-F238E27FC236}">
                <a16:creationId xmlns:a16="http://schemas.microsoft.com/office/drawing/2014/main" id="{CAD1C69B-5829-E9DC-13DC-C5F333645AEC}"/>
              </a:ext>
            </a:extLst>
          </p:cNvPr>
          <p:cNvSpPr txBox="1"/>
          <p:nvPr/>
        </p:nvSpPr>
        <p:spPr>
          <a:xfrm>
            <a:off x="9928225" y="5219700"/>
            <a:ext cx="1816100" cy="923330"/>
          </a:xfrm>
          <a:prstGeom prst="rect">
            <a:avLst/>
          </a:prstGeom>
        </p:spPr>
        <p:txBody>
          <a:bodyPr wrap="square" rtlCol="0">
            <a:spAutoFit/>
          </a:bodyPr>
          <a:lstStyle/>
          <a:p>
            <a:pPr algn="ctr"/>
            <a:r>
              <a:rPr lang="en-IN" sz="1800" b="1" i="1" kern="1200" dirty="0">
                <a:ln>
                  <a:noFill/>
                </a:ln>
                <a:solidFill>
                  <a:srgbClr val="FF0000"/>
                </a:solidFill>
                <a:effectLst>
                  <a:outerShdw blurRad="38100" dist="19050" dir="2700000" algn="tl" rotWithShape="0">
                    <a:schemeClr val="dk1">
                      <a:alpha val="40000"/>
                    </a:schemeClr>
                  </a:outerShdw>
                </a:effectLst>
                <a:latin typeface="Georgia" panose="02040502050405020303" pitchFamily="18" charset="0"/>
              </a:rPr>
              <a:t>26 MM PVC PIPE</a:t>
            </a:r>
            <a:endParaRPr lang="en-IN" b="1" i="1" dirty="0">
              <a:solidFill>
                <a:srgbClr val="FF0000"/>
              </a:solidFill>
              <a:effectLst/>
              <a:latin typeface="Georgia" panose="02040502050405020303" pitchFamily="18"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3" name="Rectangle 32">
            <a:extLst>
              <a:ext uri="{FF2B5EF4-FFF2-40B4-BE49-F238E27FC236}">
                <a16:creationId xmlns:a16="http://schemas.microsoft.com/office/drawing/2014/main" id="{AFAC5CF9-5D67-4CDB-5796-DA0B59693790}"/>
              </a:ext>
            </a:extLst>
          </p:cNvPr>
          <p:cNvSpPr/>
          <p:nvPr/>
        </p:nvSpPr>
        <p:spPr>
          <a:xfrm>
            <a:off x="3867150" y="495300"/>
            <a:ext cx="2152650" cy="1314450"/>
          </a:xfrm>
          <a:prstGeom prst="rect">
            <a:avLst/>
          </a:prstGeom>
          <a:blipFill>
            <a:blip r:embed="rId6"/>
            <a:stretch>
              <a:fillRect/>
            </a:stretch>
          </a:blipFill>
          <a:ln w="63500">
            <a:solidFill>
              <a:srgbClr val="8FAA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1D132EAD-D5E6-274A-5117-B42A583DF001}"/>
              </a:ext>
            </a:extLst>
          </p:cNvPr>
          <p:cNvSpPr/>
          <p:nvPr/>
        </p:nvSpPr>
        <p:spPr>
          <a:xfrm>
            <a:off x="6172200" y="502726"/>
            <a:ext cx="2152650" cy="1314450"/>
          </a:xfrm>
          <a:prstGeom prst="rect">
            <a:avLst/>
          </a:prstGeom>
          <a:blipFill>
            <a:blip r:embed="rId7"/>
            <a:stretch>
              <a:fillRect/>
            </a:stretch>
          </a:blipFill>
          <a:ln w="63500">
            <a:solidFill>
              <a:srgbClr val="8FAA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3AA96F0B-EBB5-5628-C92F-10087F0117B5}"/>
              </a:ext>
            </a:extLst>
          </p:cNvPr>
          <p:cNvGrpSpPr/>
          <p:nvPr/>
        </p:nvGrpSpPr>
        <p:grpSpPr>
          <a:xfrm>
            <a:off x="198132" y="6314475"/>
            <a:ext cx="2288084" cy="364321"/>
            <a:chOff x="182160" y="148580"/>
            <a:chExt cx="2288084" cy="364321"/>
          </a:xfrm>
        </p:grpSpPr>
        <p:pic>
          <p:nvPicPr>
            <p:cNvPr id="40" name="Picture 39">
              <a:extLst>
                <a:ext uri="{FF2B5EF4-FFF2-40B4-BE49-F238E27FC236}">
                  <a16:creationId xmlns:a16="http://schemas.microsoft.com/office/drawing/2014/main" id="{5609309C-3FF1-8B67-0520-BB92433DE6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160" y="148580"/>
              <a:ext cx="364321" cy="364321"/>
            </a:xfrm>
            <a:prstGeom prst="rect">
              <a:avLst/>
            </a:prstGeom>
            <a:solidFill>
              <a:srgbClr val="B76B85"/>
            </a:solidFill>
          </p:spPr>
        </p:pic>
        <p:sp>
          <p:nvSpPr>
            <p:cNvPr id="41" name="TextBox 40">
              <a:extLst>
                <a:ext uri="{FF2B5EF4-FFF2-40B4-BE49-F238E27FC236}">
                  <a16:creationId xmlns:a16="http://schemas.microsoft.com/office/drawing/2014/main" id="{16707E39-37B0-ECA8-F661-0B8C858B82E0}"/>
                </a:ext>
              </a:extLst>
            </p:cNvPr>
            <p:cNvSpPr txBox="1"/>
            <p:nvPr/>
          </p:nvSpPr>
          <p:spPr>
            <a:xfrm>
              <a:off x="546481" y="192241"/>
              <a:ext cx="1923763" cy="276999"/>
            </a:xfrm>
            <a:prstGeom prst="rect">
              <a:avLst/>
            </a:prstGeom>
            <a:noFill/>
          </p:spPr>
          <p:txBody>
            <a:bodyPr wrap="square">
              <a:spAutoFit/>
            </a:bodyPr>
            <a:lstStyle/>
            <a:p>
              <a:r>
                <a:rPr lang="en-US" sz="1200" i="0" dirty="0">
                  <a:solidFill>
                    <a:srgbClr val="B76B85"/>
                  </a:solidFill>
                  <a:effectLst/>
                  <a:latin typeface="Montserrat" panose="00000500000000000000" pitchFamily="2" charset="0"/>
                </a:rPr>
                <a:t>Women Safety</a:t>
              </a:r>
              <a:endParaRPr lang="en-US" sz="1200" dirty="0">
                <a:solidFill>
                  <a:srgbClr val="B76B85"/>
                </a:solidFill>
              </a:endParaRPr>
            </a:p>
          </p:txBody>
        </p:sp>
      </p:grpSp>
    </p:spTree>
    <p:extLst>
      <p:ext uri="{BB962C8B-B14F-4D97-AF65-F5344CB8AC3E}">
        <p14:creationId xmlns:p14="http://schemas.microsoft.com/office/powerpoint/2010/main" val="92170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B267-61E0-1279-414D-294D27F51772}"/>
              </a:ext>
            </a:extLst>
          </p:cNvPr>
          <p:cNvSpPr>
            <a:spLocks noGrp="1"/>
          </p:cNvSpPr>
          <p:nvPr>
            <p:ph type="title"/>
          </p:nvPr>
        </p:nvSpPr>
        <p:spPr>
          <a:xfrm>
            <a:off x="1000125" y="1523113"/>
            <a:ext cx="5029200" cy="648587"/>
          </a:xfrm>
        </p:spPr>
        <p:txBody>
          <a:bodyPr>
            <a:normAutofit/>
          </a:bodyPr>
          <a:lstStyle/>
          <a:p>
            <a:r>
              <a:rPr lang="en-IN" sz="3600" kern="1200" dirty="0">
                <a:effectLst/>
                <a:latin typeface="Calibri" panose="020F0502020204030204" pitchFamily="34" charset="0"/>
                <a:ea typeface="+mn-ea"/>
                <a:cs typeface="+mn-cs"/>
              </a:rPr>
              <a:t>STUN GUN</a:t>
            </a:r>
            <a:endParaRPr lang="en-IN" sz="3600" dirty="0"/>
          </a:p>
        </p:txBody>
      </p:sp>
      <p:sp>
        <p:nvSpPr>
          <p:cNvPr id="4" name="Text Placeholder 3">
            <a:extLst>
              <a:ext uri="{FF2B5EF4-FFF2-40B4-BE49-F238E27FC236}">
                <a16:creationId xmlns:a16="http://schemas.microsoft.com/office/drawing/2014/main" id="{FED150F2-4642-AB01-3AE8-4DDCD6C70621}"/>
              </a:ext>
            </a:extLst>
          </p:cNvPr>
          <p:cNvSpPr>
            <a:spLocks noGrp="1"/>
          </p:cNvSpPr>
          <p:nvPr>
            <p:ph type="body" sz="quarter" idx="28"/>
          </p:nvPr>
        </p:nvSpPr>
        <p:spPr>
          <a:xfrm>
            <a:off x="1261872" y="2285808"/>
            <a:ext cx="5029200" cy="1905193"/>
          </a:xfrm>
        </p:spPr>
        <p:txBody>
          <a:bodyPr>
            <a:noAutofit/>
          </a:bodyPr>
          <a:lstStyle/>
          <a:p>
            <a:r>
              <a:rPr kumimoji="0" lang="en-US" b="0" i="0" u="none" strike="noStrike" kern="1200" cap="none" spc="0" normalizeH="0" baseline="0" noProof="0" dirty="0">
                <a:ln>
                  <a:noFill/>
                </a:ln>
                <a:solidFill>
                  <a:schemeClr val="bg1">
                    <a:lumMod val="75000"/>
                  </a:schemeClr>
                </a:solidFill>
                <a:effectLst/>
                <a:uLnTx/>
                <a:uFillTx/>
                <a:latin typeface="Montserrat" panose="00000500000000000000" pitchFamily="2" charset="0"/>
                <a:ea typeface="+mn-ea"/>
                <a:cs typeface="+mn-cs"/>
              </a:rPr>
              <a:t>The Device is made up of some components like 6v-9v battery ,a booster, a cell holder and a switch and it can be reused with help of charging ,this device consist of charger</a:t>
            </a:r>
            <a:endParaRPr lang="en-IN" dirty="0">
              <a:solidFill>
                <a:schemeClr val="bg1">
                  <a:lumMod val="75000"/>
                </a:schemeClr>
              </a:solidFill>
            </a:endParaRPr>
          </a:p>
        </p:txBody>
      </p:sp>
      <p:sp>
        <p:nvSpPr>
          <p:cNvPr id="5" name="TextBox 4">
            <a:extLst>
              <a:ext uri="{FF2B5EF4-FFF2-40B4-BE49-F238E27FC236}">
                <a16:creationId xmlns:a16="http://schemas.microsoft.com/office/drawing/2014/main" id="{BCAFBA9D-777D-642D-BE83-7C42CC3EFC82}"/>
              </a:ext>
            </a:extLst>
          </p:cNvPr>
          <p:cNvSpPr txBox="1"/>
          <p:nvPr/>
        </p:nvSpPr>
        <p:spPr>
          <a:xfrm>
            <a:off x="1261872" y="4305109"/>
            <a:ext cx="4248873" cy="2585323"/>
          </a:xfrm>
          <a:prstGeom prst="rect">
            <a:avLst/>
          </a:prstGeom>
        </p:spPr>
        <p:txBody>
          <a:bodyPr wrap="square" rtlCol="0">
            <a:spAutoFit/>
          </a:bodyPr>
          <a:lstStyle/>
          <a:p>
            <a:r>
              <a:rPr lang="en-IN" dirty="0">
                <a:solidFill>
                  <a:schemeClr val="bg1">
                    <a:lumMod val="75000"/>
                  </a:schemeClr>
                </a:solidFill>
              </a:rPr>
              <a:t>IT CAN BE CARRIED IN ALL TYPE OF BAGS </a:t>
            </a:r>
          </a:p>
          <a:p>
            <a:endParaRPr lang="en-IN" dirty="0">
              <a:solidFill>
                <a:schemeClr val="bg1">
                  <a:lumMod val="75000"/>
                </a:schemeClr>
              </a:solidFill>
            </a:endParaRPr>
          </a:p>
          <a:p>
            <a:pPr marL="285750" indent="-285750">
              <a:buFont typeface="Wingdings" panose="05000000000000000000" pitchFamily="2" charset="2"/>
              <a:buChar char="§"/>
            </a:pPr>
            <a:r>
              <a:rPr lang="en-IN" dirty="0">
                <a:solidFill>
                  <a:schemeClr val="bg1">
                    <a:lumMod val="75000"/>
                  </a:schemeClr>
                </a:solidFill>
              </a:rPr>
              <a:t>POUCH </a:t>
            </a:r>
          </a:p>
          <a:p>
            <a:pPr marL="285750" indent="-285750">
              <a:buFont typeface="Wingdings" panose="05000000000000000000" pitchFamily="2" charset="2"/>
              <a:buChar char="§"/>
            </a:pPr>
            <a:r>
              <a:rPr lang="en-IN" dirty="0">
                <a:solidFill>
                  <a:schemeClr val="bg1">
                    <a:lumMod val="75000"/>
                  </a:schemeClr>
                </a:solidFill>
              </a:rPr>
              <a:t>HANDBAG</a:t>
            </a:r>
          </a:p>
          <a:p>
            <a:pPr marL="285750" indent="-285750">
              <a:buFont typeface="Wingdings" panose="05000000000000000000" pitchFamily="2" charset="2"/>
              <a:buChar char="§"/>
            </a:pPr>
            <a:r>
              <a:rPr lang="en-IN" dirty="0">
                <a:solidFill>
                  <a:schemeClr val="bg1">
                    <a:lumMod val="75000"/>
                  </a:schemeClr>
                </a:solidFill>
              </a:rPr>
              <a:t>SCHOOLBAG</a:t>
            </a:r>
          </a:p>
          <a:p>
            <a:pPr marL="285750" indent="-285750">
              <a:buFont typeface="Wingdings" panose="05000000000000000000" pitchFamily="2" charset="2"/>
              <a:buChar char="§"/>
            </a:pPr>
            <a:r>
              <a:rPr lang="en-IN" dirty="0">
                <a:solidFill>
                  <a:schemeClr val="bg1">
                    <a:lumMod val="75000"/>
                  </a:schemeClr>
                </a:solidFill>
              </a:rPr>
              <a:t>COLLEGE BAG</a:t>
            </a:r>
          </a:p>
          <a:p>
            <a:pPr marL="285750" indent="-285750">
              <a:buFont typeface="Wingdings" panose="05000000000000000000" pitchFamily="2" charset="2"/>
              <a:buChar char="§"/>
            </a:pPr>
            <a:r>
              <a:rPr lang="en-IN" dirty="0">
                <a:solidFill>
                  <a:schemeClr val="bg1">
                    <a:lumMod val="75000"/>
                  </a:schemeClr>
                </a:solidFill>
              </a:rPr>
              <a:t>EVEN SIDE BAG</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8" name="Diagram 7">
            <a:extLst>
              <a:ext uri="{FF2B5EF4-FFF2-40B4-BE49-F238E27FC236}">
                <a16:creationId xmlns:a16="http://schemas.microsoft.com/office/drawing/2014/main" id="{BCAC7794-15ED-BBBA-F57B-D5463D3650A7}"/>
              </a:ext>
            </a:extLst>
          </p:cNvPr>
          <p:cNvGraphicFramePr/>
          <p:nvPr>
            <p:extLst>
              <p:ext uri="{D42A27DB-BD31-4B8C-83A1-F6EECF244321}">
                <p14:modId xmlns:p14="http://schemas.microsoft.com/office/powerpoint/2010/main" val="2534354503"/>
              </p:ext>
            </p:extLst>
          </p:nvPr>
        </p:nvGraphicFramePr>
        <p:xfrm>
          <a:off x="4668202" y="447041"/>
          <a:ext cx="8570595" cy="6136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4407D708-1E53-0D43-56C2-79C4E6AD5F09}"/>
              </a:ext>
            </a:extLst>
          </p:cNvPr>
          <p:cNvSpPr txBox="1"/>
          <p:nvPr/>
        </p:nvSpPr>
        <p:spPr>
          <a:xfrm>
            <a:off x="6096000" y="838200"/>
            <a:ext cx="1818640" cy="646331"/>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LITHIUM BATTERY</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C4160C0C-16A1-4E18-AB8A-BBF9BE64B298}"/>
              </a:ext>
            </a:extLst>
          </p:cNvPr>
          <p:cNvSpPr txBox="1"/>
          <p:nvPr/>
        </p:nvSpPr>
        <p:spPr>
          <a:xfrm>
            <a:off x="7993380" y="77709"/>
            <a:ext cx="1920240" cy="369332"/>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CELL HOLDER</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D0DB26B0-C4AE-627F-ECE5-70C7909904B7}"/>
              </a:ext>
            </a:extLst>
          </p:cNvPr>
          <p:cNvSpPr txBox="1"/>
          <p:nvPr/>
        </p:nvSpPr>
        <p:spPr>
          <a:xfrm>
            <a:off x="10353040" y="741680"/>
            <a:ext cx="1219200" cy="646331"/>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PUSH BUTTON</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12" name="TextBox 11">
            <a:extLst>
              <a:ext uri="{FF2B5EF4-FFF2-40B4-BE49-F238E27FC236}">
                <a16:creationId xmlns:a16="http://schemas.microsoft.com/office/drawing/2014/main" id="{E4606653-FF70-FF05-30C6-6253CEFC7A4B}"/>
              </a:ext>
            </a:extLst>
          </p:cNvPr>
          <p:cNvSpPr txBox="1"/>
          <p:nvPr/>
        </p:nvSpPr>
        <p:spPr>
          <a:xfrm>
            <a:off x="9773920" y="5764628"/>
            <a:ext cx="1503680" cy="646331"/>
          </a:xfrm>
          <a:prstGeom prst="rect">
            <a:avLst/>
          </a:prstGeom>
        </p:spPr>
        <p:txBody>
          <a:bodyPr wrap="square" rtlCol="0">
            <a:spAutoFit/>
          </a:bodyPr>
          <a:lstStyle/>
          <a:p>
            <a:pPr marL="0" indent="0" algn="ctr">
              <a:lnSpc>
                <a:spcPct val="100000"/>
              </a:lnSpc>
              <a:spcBef>
                <a:spcPts val="0"/>
              </a:spcBef>
              <a:buFontTx/>
              <a:buNone/>
            </a:pPr>
            <a:r>
              <a:rPr lang="en-US" b="1" dirty="0">
                <a:solidFill>
                  <a:srgbClr val="FF0000"/>
                </a:solidFill>
                <a:latin typeface="Posterama" panose="020B0504020200020000" pitchFamily="34" charset="0"/>
                <a:ea typeface="微软雅黑"/>
                <a:cs typeface="Posterama" panose="020B0504020200020000" pitchFamily="34" charset="0"/>
              </a:rPr>
              <a:t>3-6V BOOST</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13" name="TextBox 12">
            <a:extLst>
              <a:ext uri="{FF2B5EF4-FFF2-40B4-BE49-F238E27FC236}">
                <a16:creationId xmlns:a16="http://schemas.microsoft.com/office/drawing/2014/main" id="{B3B20E72-BD1C-F7DE-4A18-3A11AA5FE1CD}"/>
              </a:ext>
            </a:extLst>
          </p:cNvPr>
          <p:cNvSpPr txBox="1"/>
          <p:nvPr/>
        </p:nvSpPr>
        <p:spPr>
          <a:xfrm>
            <a:off x="6431280" y="5597770"/>
            <a:ext cx="1381760" cy="369332"/>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PVC PIPE</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grpSp>
        <p:nvGrpSpPr>
          <p:cNvPr id="14" name="Group 13">
            <a:extLst>
              <a:ext uri="{FF2B5EF4-FFF2-40B4-BE49-F238E27FC236}">
                <a16:creationId xmlns:a16="http://schemas.microsoft.com/office/drawing/2014/main" id="{40B683A0-0B9A-6AE0-7036-4FD6A369FD7C}"/>
              </a:ext>
            </a:extLst>
          </p:cNvPr>
          <p:cNvGrpSpPr/>
          <p:nvPr/>
        </p:nvGrpSpPr>
        <p:grpSpPr>
          <a:xfrm>
            <a:off x="198132" y="6314475"/>
            <a:ext cx="2288084" cy="364321"/>
            <a:chOff x="182160" y="148580"/>
            <a:chExt cx="2288084" cy="364321"/>
          </a:xfrm>
        </p:grpSpPr>
        <p:pic>
          <p:nvPicPr>
            <p:cNvPr id="15" name="Picture 14">
              <a:extLst>
                <a:ext uri="{FF2B5EF4-FFF2-40B4-BE49-F238E27FC236}">
                  <a16:creationId xmlns:a16="http://schemas.microsoft.com/office/drawing/2014/main" id="{7C854C29-85BC-D955-D096-2C8B1EFBC8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160" y="148580"/>
              <a:ext cx="364321" cy="364321"/>
            </a:xfrm>
            <a:prstGeom prst="rect">
              <a:avLst/>
            </a:prstGeom>
            <a:solidFill>
              <a:srgbClr val="B76B85"/>
            </a:solidFill>
          </p:spPr>
        </p:pic>
        <p:sp>
          <p:nvSpPr>
            <p:cNvPr id="16" name="TextBox 15">
              <a:extLst>
                <a:ext uri="{FF2B5EF4-FFF2-40B4-BE49-F238E27FC236}">
                  <a16:creationId xmlns:a16="http://schemas.microsoft.com/office/drawing/2014/main" id="{24EB48DE-CADD-4732-0F95-E7A3E9B11972}"/>
                </a:ext>
              </a:extLst>
            </p:cNvPr>
            <p:cNvSpPr txBox="1"/>
            <p:nvPr/>
          </p:nvSpPr>
          <p:spPr>
            <a:xfrm>
              <a:off x="546481" y="192241"/>
              <a:ext cx="1923763" cy="276999"/>
            </a:xfrm>
            <a:prstGeom prst="rect">
              <a:avLst/>
            </a:prstGeom>
            <a:noFill/>
          </p:spPr>
          <p:txBody>
            <a:bodyPr wrap="square">
              <a:spAutoFit/>
            </a:bodyPr>
            <a:lstStyle/>
            <a:p>
              <a:r>
                <a:rPr lang="en-US" sz="1200" i="0" dirty="0">
                  <a:solidFill>
                    <a:srgbClr val="B76B85"/>
                  </a:solidFill>
                  <a:effectLst/>
                  <a:latin typeface="Montserrat" panose="00000500000000000000" pitchFamily="2" charset="0"/>
                </a:rPr>
                <a:t>Women Safety</a:t>
              </a:r>
              <a:endParaRPr lang="en-US" sz="1200" dirty="0">
                <a:solidFill>
                  <a:srgbClr val="B76B85"/>
                </a:solidFill>
              </a:endParaRPr>
            </a:p>
          </p:txBody>
        </p:sp>
      </p:grpSp>
    </p:spTree>
    <p:extLst>
      <p:ext uri="{BB962C8B-B14F-4D97-AF65-F5344CB8AC3E}">
        <p14:creationId xmlns:p14="http://schemas.microsoft.com/office/powerpoint/2010/main" val="412832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B95AA0-685A-0EBC-3AC4-DEE9B80797B0}"/>
              </a:ext>
            </a:extLst>
          </p:cNvPr>
          <p:cNvSpPr/>
          <p:nvPr/>
        </p:nvSpPr>
        <p:spPr>
          <a:xfrm>
            <a:off x="495300" y="426292"/>
            <a:ext cx="2761512" cy="4009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COMPONENTS USED</a:t>
            </a:r>
            <a:endParaRPr lang="en-IN" dirty="0"/>
          </a:p>
        </p:txBody>
      </p:sp>
      <p:sp>
        <p:nvSpPr>
          <p:cNvPr id="6" name="TextBox 5">
            <a:extLst>
              <a:ext uri="{FF2B5EF4-FFF2-40B4-BE49-F238E27FC236}">
                <a16:creationId xmlns:a16="http://schemas.microsoft.com/office/drawing/2014/main" id="{7CB92836-C221-2827-A86B-267A59E3D4A9}"/>
              </a:ext>
            </a:extLst>
          </p:cNvPr>
          <p:cNvSpPr txBox="1"/>
          <p:nvPr/>
        </p:nvSpPr>
        <p:spPr>
          <a:xfrm>
            <a:off x="6766561" y="426292"/>
            <a:ext cx="5425440" cy="523220"/>
          </a:xfrm>
          <a:prstGeom prst="rect">
            <a:avLst/>
          </a:prstGeom>
        </p:spPr>
        <p:txBody>
          <a:bodyPr wrap="square" rtlCol="0">
            <a:spAutoFit/>
          </a:bodyPr>
          <a:lstStyle/>
          <a:p>
            <a:pPr marL="0" indent="0" algn="ctr">
              <a:lnSpc>
                <a:spcPct val="100000"/>
              </a:lnSpc>
              <a:spcBef>
                <a:spcPts val="0"/>
              </a:spcBef>
              <a:buFontTx/>
              <a:buNone/>
            </a:pPr>
            <a:r>
              <a:rPr lang="en-US" sz="2800" b="1" dirty="0">
                <a:latin typeface="Calibri" panose="020F0502020204030204" pitchFamily="34" charset="0"/>
              </a:rPr>
              <a:t>T</a:t>
            </a:r>
            <a:r>
              <a:rPr lang="en-IN" sz="2800" b="1" dirty="0">
                <a:latin typeface="Calibri" panose="020F0502020204030204" pitchFamily="34" charset="0"/>
              </a:rPr>
              <a:t>RIGGER GUN WITH ALERT SYSTEM</a:t>
            </a:r>
            <a:endParaRPr lang="en-IN" sz="2800" b="1" dirty="0">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0EF769BB-702A-BC20-88C3-CE0328A8958D}"/>
              </a:ext>
            </a:extLst>
          </p:cNvPr>
          <p:cNvSpPr txBox="1"/>
          <p:nvPr/>
        </p:nvSpPr>
        <p:spPr>
          <a:xfrm>
            <a:off x="6858000" y="1060916"/>
            <a:ext cx="5334000" cy="4832092"/>
          </a:xfrm>
          <a:prstGeom prst="rect">
            <a:avLst/>
          </a:prstGeom>
        </p:spPr>
        <p:txBody>
          <a:bodyPr wrap="square" rtlCol="0">
            <a:spAutoFit/>
          </a:bodyPr>
          <a:lstStyle/>
          <a:p>
            <a:pPr algn="just">
              <a:buNone/>
            </a:pPr>
            <a:r>
              <a:rPr lang="en-US" sz="1400" b="1" dirty="0">
                <a:latin typeface="Times New Roman" panose="02020603050405020304" pitchFamily="18" charset="0"/>
                <a:cs typeface="Times New Roman" panose="02020603050405020304" pitchFamily="18" charset="0"/>
              </a:rPr>
              <a:t>Emergency Alert &amp; Location Sharing Module</a:t>
            </a:r>
          </a:p>
          <a:p>
            <a:pPr algn="just">
              <a:buNone/>
            </a:pPr>
            <a:r>
              <a:rPr lang="en-US" sz="1400" dirty="0">
                <a:latin typeface="Times New Roman" panose="02020603050405020304" pitchFamily="18" charset="0"/>
                <a:cs typeface="Times New Roman" panose="02020603050405020304" pitchFamily="18" charset="0"/>
              </a:rPr>
              <a:t>This module ensures </a:t>
            </a:r>
            <a:r>
              <a:rPr lang="en-US" sz="1400" b="1" dirty="0">
                <a:latin typeface="Times New Roman" panose="02020603050405020304" pitchFamily="18" charset="0"/>
                <a:cs typeface="Times New Roman" panose="02020603050405020304" pitchFamily="18" charset="0"/>
              </a:rPr>
              <a:t>real-time distress communication</a:t>
            </a:r>
            <a:r>
              <a:rPr lang="en-US" sz="1400" dirty="0">
                <a:latin typeface="Times New Roman" panose="02020603050405020304" pitchFamily="18" charset="0"/>
                <a:cs typeface="Times New Roman" panose="02020603050405020304" pitchFamily="18" charset="0"/>
              </a:rPr>
              <a:t> by sending emergency alerts</a:t>
            </a:r>
          </a:p>
          <a:p>
            <a:pPr algn="just">
              <a:buNone/>
            </a:pPr>
            <a:r>
              <a:rPr lang="en-US" sz="1400" dirty="0">
                <a:latin typeface="Times New Roman" panose="02020603050405020304" pitchFamily="18" charset="0"/>
                <a:cs typeface="Times New Roman" panose="02020603050405020304" pitchFamily="18" charset="0"/>
              </a:rPr>
              <a:t>To predefined contacts.</a:t>
            </a:r>
          </a:p>
          <a:p>
            <a:pPr algn="just">
              <a:buNone/>
            </a:pPr>
            <a:r>
              <a:rPr lang="en-US" sz="1400" b="1" dirty="0">
                <a:latin typeface="Times New Roman" panose="02020603050405020304" pitchFamily="18" charset="0"/>
                <a:cs typeface="Times New Roman" panose="02020603050405020304" pitchFamily="18" charset="0"/>
              </a:rPr>
              <a:t>Key Components:</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GPS (NEO-6M)</a:t>
            </a:r>
            <a:r>
              <a:rPr lang="en-US" sz="1400" dirty="0">
                <a:latin typeface="Times New Roman" panose="02020603050405020304" pitchFamily="18" charset="0"/>
                <a:cs typeface="Times New Roman" panose="02020603050405020304" pitchFamily="18" charset="0"/>
              </a:rPr>
              <a:t> – Captures real-time location data.</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GSM (SIM800L)</a:t>
            </a:r>
            <a:r>
              <a:rPr lang="en-US" sz="1400" dirty="0">
                <a:latin typeface="Times New Roman" panose="02020603050405020304" pitchFamily="18" charset="0"/>
                <a:cs typeface="Times New Roman" panose="02020603050405020304" pitchFamily="18" charset="0"/>
              </a:rPr>
              <a:t> – Sends emergency SMS with live coordinates.</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Microcontroller (ATmega328P)</a:t>
            </a:r>
            <a:r>
              <a:rPr lang="en-US" sz="1400" dirty="0">
                <a:latin typeface="Times New Roman" panose="02020603050405020304" pitchFamily="18" charset="0"/>
                <a:cs typeface="Times New Roman" panose="02020603050405020304" pitchFamily="18" charset="0"/>
              </a:rPr>
              <a:t> – Controls and processes data.</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Sound Sensor (KY-038)</a:t>
            </a:r>
            <a:r>
              <a:rPr lang="en-US" sz="1400" dirty="0">
                <a:latin typeface="Times New Roman" panose="02020603050405020304" pitchFamily="18" charset="0"/>
                <a:cs typeface="Times New Roman" panose="02020603050405020304" pitchFamily="18" charset="0"/>
              </a:rPr>
              <a:t> – Detects distress sounds (like screams) and triggers alerts automatically.</a:t>
            </a:r>
          </a:p>
          <a:p>
            <a:pPr algn="just">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Buzzer</a:t>
            </a:r>
            <a:r>
              <a:rPr lang="en-US" sz="1400" dirty="0">
                <a:latin typeface="Times New Roman" panose="02020603050405020304" pitchFamily="18" charset="0"/>
                <a:cs typeface="Times New Roman" panose="02020603050405020304" pitchFamily="18" charset="0"/>
              </a:rPr>
              <a:t> – Produces a loud alarm to attract attention.</a:t>
            </a:r>
          </a:p>
          <a:p>
            <a:pPr algn="just">
              <a:buNone/>
            </a:pPr>
            <a:r>
              <a:rPr lang="en-US" sz="1400" b="1" dirty="0">
                <a:latin typeface="Times New Roman" panose="02020603050405020304" pitchFamily="18" charset="0"/>
                <a:cs typeface="Times New Roman" panose="02020603050405020304" pitchFamily="18" charset="0"/>
              </a:rPr>
              <a:t>Working Mechanism:</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Manual Activation:</a:t>
            </a:r>
            <a:r>
              <a:rPr lang="en-US" sz="1400" dirty="0">
                <a:latin typeface="Times New Roman" panose="02020603050405020304" pitchFamily="18" charset="0"/>
                <a:cs typeface="Times New Roman" panose="02020603050405020304" pitchFamily="18" charset="0"/>
              </a:rPr>
              <a:t> User presses the emergency button to trigger an alert.</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Automatic Activation:</a:t>
            </a: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sound sensor</a:t>
            </a:r>
            <a:r>
              <a:rPr lang="en-US" sz="1400" dirty="0">
                <a:latin typeface="Times New Roman" panose="02020603050405020304" pitchFamily="18" charset="0"/>
                <a:cs typeface="Times New Roman" panose="02020603050405020304" pitchFamily="18" charset="0"/>
              </a:rPr>
              <a:t> detects loud distress noises and triggers the alert.</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Location Tracking:</a:t>
            </a: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GPS module</a:t>
            </a:r>
            <a:r>
              <a:rPr lang="en-US" sz="1400" dirty="0">
                <a:latin typeface="Times New Roman" panose="02020603050405020304" pitchFamily="18" charset="0"/>
                <a:cs typeface="Times New Roman" panose="02020603050405020304" pitchFamily="18" charset="0"/>
              </a:rPr>
              <a:t> captures real-time coordinates.</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Emergency Alert Transmission:</a:t>
            </a: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GSM module</a:t>
            </a:r>
            <a:r>
              <a:rPr lang="en-US" sz="1400" dirty="0">
                <a:latin typeface="Times New Roman" panose="02020603050405020304" pitchFamily="18" charset="0"/>
                <a:cs typeface="Times New Roman" panose="02020603050405020304" pitchFamily="18" charset="0"/>
              </a:rPr>
              <a:t> sends an SMS containing the user’s live location to predefined contacts.</a:t>
            </a:r>
          </a:p>
          <a:p>
            <a:pPr algn="just">
              <a:buFont typeface="+mj-lt"/>
              <a:buAutoNum type="arabicPeriod"/>
            </a:pPr>
            <a:r>
              <a:rPr lang="en-US" sz="1400" b="1" dirty="0">
                <a:latin typeface="Times New Roman" panose="02020603050405020304" pitchFamily="18" charset="0"/>
                <a:cs typeface="Times New Roman" panose="02020603050405020304" pitchFamily="18" charset="0"/>
              </a:rPr>
              <a:t>Buzzer Activation:</a:t>
            </a:r>
            <a:r>
              <a:rPr lang="en-US" sz="1400" dirty="0">
                <a:latin typeface="Times New Roman" panose="02020603050405020304" pitchFamily="18" charset="0"/>
                <a:cs typeface="Times New Roman" panose="02020603050405020304" pitchFamily="18" charset="0"/>
              </a:rPr>
              <a:t> A loud alarm is emitted to draw attention and seek immediate help.</a:t>
            </a:r>
          </a:p>
          <a:p>
            <a:pPr marL="0" indent="0" algn="ctr">
              <a:lnSpc>
                <a:spcPct val="100000"/>
              </a:lnSpc>
              <a:spcBef>
                <a:spcPts val="0"/>
              </a:spcBef>
              <a:buFontTx/>
              <a:buNone/>
            </a:pPr>
            <a:endParaRPr lang="en-IN" sz="1400" dirty="0">
              <a:solidFill>
                <a:prstClr val="white"/>
              </a:solidFill>
              <a:latin typeface="Posterama" panose="020B0504020200020000" pitchFamily="34" charset="0"/>
              <a:ea typeface="微软雅黑"/>
              <a:cs typeface="Posterama" panose="020B0504020200020000" pitchFamily="34" charset="0"/>
            </a:endParaRPr>
          </a:p>
        </p:txBody>
      </p:sp>
      <p:sp>
        <p:nvSpPr>
          <p:cNvPr id="11" name="Hexagon 10">
            <a:extLst>
              <a:ext uri="{FF2B5EF4-FFF2-40B4-BE49-F238E27FC236}">
                <a16:creationId xmlns:a16="http://schemas.microsoft.com/office/drawing/2014/main" id="{7F37E750-EB31-DE5D-46E3-A1C98FF7C9E9}"/>
              </a:ext>
            </a:extLst>
          </p:cNvPr>
          <p:cNvSpPr/>
          <p:nvPr/>
        </p:nvSpPr>
        <p:spPr>
          <a:xfrm>
            <a:off x="2007131" y="4660402"/>
            <a:ext cx="1374243" cy="1140291"/>
          </a:xfrm>
          <a:custGeom>
            <a:avLst/>
            <a:gdLst>
              <a:gd name="connsiteX0" fmla="*/ 0 w 1374243"/>
              <a:gd name="connsiteY0" fmla="*/ 570146 h 1140291"/>
              <a:gd name="connsiteX1" fmla="*/ 145387 w 1374243"/>
              <a:gd name="connsiteY1" fmla="*/ 279372 h 1140291"/>
              <a:gd name="connsiteX2" fmla="*/ 285073 w 1374243"/>
              <a:gd name="connsiteY2" fmla="*/ 0 h 1140291"/>
              <a:gd name="connsiteX3" fmla="*/ 687122 w 1374243"/>
              <a:gd name="connsiteY3" fmla="*/ 0 h 1140291"/>
              <a:gd name="connsiteX4" fmla="*/ 1089170 w 1374243"/>
              <a:gd name="connsiteY4" fmla="*/ 0 h 1140291"/>
              <a:gd name="connsiteX5" fmla="*/ 1237408 w 1374243"/>
              <a:gd name="connsiteY5" fmla="*/ 296476 h 1140291"/>
              <a:gd name="connsiteX6" fmla="*/ 1374243 w 1374243"/>
              <a:gd name="connsiteY6" fmla="*/ 570146 h 1140291"/>
              <a:gd name="connsiteX7" fmla="*/ 1226005 w 1374243"/>
              <a:gd name="connsiteY7" fmla="*/ 866621 h 1140291"/>
              <a:gd name="connsiteX8" fmla="*/ 1089170 w 1374243"/>
              <a:gd name="connsiteY8" fmla="*/ 1140291 h 1140291"/>
              <a:gd name="connsiteX9" fmla="*/ 671040 w 1374243"/>
              <a:gd name="connsiteY9" fmla="*/ 1140291 h 1140291"/>
              <a:gd name="connsiteX10" fmla="*/ 285073 w 1374243"/>
              <a:gd name="connsiteY10" fmla="*/ 1140291 h 1140291"/>
              <a:gd name="connsiteX11" fmla="*/ 151089 w 1374243"/>
              <a:gd name="connsiteY11" fmla="*/ 872323 h 1140291"/>
              <a:gd name="connsiteX12" fmla="*/ 0 w 1374243"/>
              <a:gd name="connsiteY12" fmla="*/ 570146 h 114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4243" h="1140291" fill="none" extrusionOk="0">
                <a:moveTo>
                  <a:pt x="0" y="570146"/>
                </a:moveTo>
                <a:cubicBezTo>
                  <a:pt x="43281" y="413192"/>
                  <a:pt x="97303" y="420888"/>
                  <a:pt x="145387" y="279372"/>
                </a:cubicBezTo>
                <a:cubicBezTo>
                  <a:pt x="193471" y="137856"/>
                  <a:pt x="257136" y="102990"/>
                  <a:pt x="285073" y="0"/>
                </a:cubicBezTo>
                <a:cubicBezTo>
                  <a:pt x="387723" y="-17988"/>
                  <a:pt x="584582" y="17594"/>
                  <a:pt x="687122" y="0"/>
                </a:cubicBezTo>
                <a:cubicBezTo>
                  <a:pt x="789662" y="-17594"/>
                  <a:pt x="956393" y="27977"/>
                  <a:pt x="1089170" y="0"/>
                </a:cubicBezTo>
                <a:cubicBezTo>
                  <a:pt x="1150759" y="97833"/>
                  <a:pt x="1178105" y="233043"/>
                  <a:pt x="1237408" y="296476"/>
                </a:cubicBezTo>
                <a:cubicBezTo>
                  <a:pt x="1296711" y="359909"/>
                  <a:pt x="1304709" y="449943"/>
                  <a:pt x="1374243" y="570146"/>
                </a:cubicBezTo>
                <a:cubicBezTo>
                  <a:pt x="1362476" y="650101"/>
                  <a:pt x="1247848" y="766583"/>
                  <a:pt x="1226005" y="866621"/>
                </a:cubicBezTo>
                <a:cubicBezTo>
                  <a:pt x="1204162" y="966659"/>
                  <a:pt x="1092197" y="1068904"/>
                  <a:pt x="1089170" y="1140291"/>
                </a:cubicBezTo>
                <a:cubicBezTo>
                  <a:pt x="888210" y="1172082"/>
                  <a:pt x="823146" y="1094770"/>
                  <a:pt x="671040" y="1140291"/>
                </a:cubicBezTo>
                <a:cubicBezTo>
                  <a:pt x="518934" y="1185812"/>
                  <a:pt x="465324" y="1124386"/>
                  <a:pt x="285073" y="1140291"/>
                </a:cubicBezTo>
                <a:cubicBezTo>
                  <a:pt x="225678" y="1082979"/>
                  <a:pt x="213344" y="984404"/>
                  <a:pt x="151089" y="872323"/>
                </a:cubicBezTo>
                <a:cubicBezTo>
                  <a:pt x="88834" y="760242"/>
                  <a:pt x="46220" y="631970"/>
                  <a:pt x="0" y="570146"/>
                </a:cubicBezTo>
                <a:close/>
              </a:path>
              <a:path w="1374243" h="1140291" stroke="0" extrusionOk="0">
                <a:moveTo>
                  <a:pt x="0" y="570146"/>
                </a:moveTo>
                <a:cubicBezTo>
                  <a:pt x="34312" y="422484"/>
                  <a:pt x="101240" y="431028"/>
                  <a:pt x="136835" y="296476"/>
                </a:cubicBezTo>
                <a:cubicBezTo>
                  <a:pt x="172430" y="161924"/>
                  <a:pt x="258408" y="83509"/>
                  <a:pt x="285073" y="0"/>
                </a:cubicBezTo>
                <a:cubicBezTo>
                  <a:pt x="415068" y="-21295"/>
                  <a:pt x="540630" y="28384"/>
                  <a:pt x="662999" y="0"/>
                </a:cubicBezTo>
                <a:cubicBezTo>
                  <a:pt x="785368" y="-28384"/>
                  <a:pt x="878201" y="24358"/>
                  <a:pt x="1089170" y="0"/>
                </a:cubicBezTo>
                <a:cubicBezTo>
                  <a:pt x="1171054" y="107201"/>
                  <a:pt x="1146870" y="200931"/>
                  <a:pt x="1237408" y="296476"/>
                </a:cubicBezTo>
                <a:cubicBezTo>
                  <a:pt x="1327946" y="392021"/>
                  <a:pt x="1311874" y="455974"/>
                  <a:pt x="1374243" y="570146"/>
                </a:cubicBezTo>
                <a:cubicBezTo>
                  <a:pt x="1332622" y="656830"/>
                  <a:pt x="1271402" y="707983"/>
                  <a:pt x="1231707" y="855219"/>
                </a:cubicBezTo>
                <a:cubicBezTo>
                  <a:pt x="1192011" y="1002455"/>
                  <a:pt x="1101370" y="1066169"/>
                  <a:pt x="1089170" y="1140291"/>
                </a:cubicBezTo>
                <a:cubicBezTo>
                  <a:pt x="1009245" y="1183643"/>
                  <a:pt x="886050" y="1101648"/>
                  <a:pt x="711244" y="1140291"/>
                </a:cubicBezTo>
                <a:cubicBezTo>
                  <a:pt x="536438" y="1178934"/>
                  <a:pt x="407128" y="1135336"/>
                  <a:pt x="285073" y="1140291"/>
                </a:cubicBezTo>
                <a:cubicBezTo>
                  <a:pt x="255121" y="1081340"/>
                  <a:pt x="232157" y="979412"/>
                  <a:pt x="145387" y="860920"/>
                </a:cubicBezTo>
                <a:cubicBezTo>
                  <a:pt x="58617" y="742428"/>
                  <a:pt x="77959" y="710540"/>
                  <a:pt x="0" y="570146"/>
                </a:cubicBezTo>
                <a:close/>
              </a:path>
            </a:pathLst>
          </a:custGeom>
          <a:blipFill>
            <a:blip r:embed="rId3"/>
            <a:stretch>
              <a:fillRect/>
            </a:stretch>
          </a:blipFill>
          <a:ln w="34925">
            <a:solidFill>
              <a:srgbClr val="8FAADC"/>
            </a:solidFill>
            <a:extLst>
              <a:ext uri="{C807C97D-BFC1-408E-A445-0C87EB9F89A2}">
                <ask:lineSketchStyleProps xmlns:ask="http://schemas.microsoft.com/office/drawing/2018/sketchyshapes" sd="4195254881">
                  <a:prstGeom prst="hexag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EF1057AE-B148-6C46-6F92-BDD689405588}"/>
              </a:ext>
            </a:extLst>
          </p:cNvPr>
          <p:cNvSpPr/>
          <p:nvPr/>
        </p:nvSpPr>
        <p:spPr>
          <a:xfrm>
            <a:off x="353060" y="4629117"/>
            <a:ext cx="1343762" cy="1171576"/>
          </a:xfrm>
          <a:custGeom>
            <a:avLst/>
            <a:gdLst>
              <a:gd name="connsiteX0" fmla="*/ 0 w 1343762"/>
              <a:gd name="connsiteY0" fmla="*/ 585788 h 1171576"/>
              <a:gd name="connsiteX1" fmla="*/ 143518 w 1343762"/>
              <a:gd name="connsiteY1" fmla="*/ 298752 h 1171576"/>
              <a:gd name="connsiteX2" fmla="*/ 292894 w 1343762"/>
              <a:gd name="connsiteY2" fmla="*/ 0 h 1171576"/>
              <a:gd name="connsiteX3" fmla="*/ 671881 w 1343762"/>
              <a:gd name="connsiteY3" fmla="*/ 0 h 1171576"/>
              <a:gd name="connsiteX4" fmla="*/ 1050868 w 1343762"/>
              <a:gd name="connsiteY4" fmla="*/ 0 h 1171576"/>
              <a:gd name="connsiteX5" fmla="*/ 1194386 w 1343762"/>
              <a:gd name="connsiteY5" fmla="*/ 287036 h 1171576"/>
              <a:gd name="connsiteX6" fmla="*/ 1343762 w 1343762"/>
              <a:gd name="connsiteY6" fmla="*/ 585788 h 1171576"/>
              <a:gd name="connsiteX7" fmla="*/ 1197315 w 1343762"/>
              <a:gd name="connsiteY7" fmla="*/ 878682 h 1171576"/>
              <a:gd name="connsiteX8" fmla="*/ 1050868 w 1343762"/>
              <a:gd name="connsiteY8" fmla="*/ 1171576 h 1171576"/>
              <a:gd name="connsiteX9" fmla="*/ 671881 w 1343762"/>
              <a:gd name="connsiteY9" fmla="*/ 1171576 h 1171576"/>
              <a:gd name="connsiteX10" fmla="*/ 292894 w 1343762"/>
              <a:gd name="connsiteY10" fmla="*/ 1171576 h 1171576"/>
              <a:gd name="connsiteX11" fmla="*/ 146447 w 1343762"/>
              <a:gd name="connsiteY11" fmla="*/ 878682 h 1171576"/>
              <a:gd name="connsiteX12" fmla="*/ 0 w 1343762"/>
              <a:gd name="connsiteY12" fmla="*/ 585788 h 11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762" h="1171576" fill="none" extrusionOk="0">
                <a:moveTo>
                  <a:pt x="0" y="585788"/>
                </a:moveTo>
                <a:cubicBezTo>
                  <a:pt x="37295" y="451749"/>
                  <a:pt x="98496" y="419090"/>
                  <a:pt x="143518" y="298752"/>
                </a:cubicBezTo>
                <a:cubicBezTo>
                  <a:pt x="188540" y="178414"/>
                  <a:pt x="262562" y="92774"/>
                  <a:pt x="292894" y="0"/>
                </a:cubicBezTo>
                <a:cubicBezTo>
                  <a:pt x="470002" y="-37096"/>
                  <a:pt x="585932" y="19762"/>
                  <a:pt x="671881" y="0"/>
                </a:cubicBezTo>
                <a:cubicBezTo>
                  <a:pt x="757830" y="-19762"/>
                  <a:pt x="920234" y="20560"/>
                  <a:pt x="1050868" y="0"/>
                </a:cubicBezTo>
                <a:cubicBezTo>
                  <a:pt x="1096470" y="60039"/>
                  <a:pt x="1101958" y="158747"/>
                  <a:pt x="1194386" y="287036"/>
                </a:cubicBezTo>
                <a:cubicBezTo>
                  <a:pt x="1286814" y="415325"/>
                  <a:pt x="1304093" y="512488"/>
                  <a:pt x="1343762" y="585788"/>
                </a:cubicBezTo>
                <a:cubicBezTo>
                  <a:pt x="1291152" y="697946"/>
                  <a:pt x="1232574" y="786887"/>
                  <a:pt x="1197315" y="878682"/>
                </a:cubicBezTo>
                <a:cubicBezTo>
                  <a:pt x="1162056" y="970477"/>
                  <a:pt x="1105230" y="1022926"/>
                  <a:pt x="1050868" y="1171576"/>
                </a:cubicBezTo>
                <a:cubicBezTo>
                  <a:pt x="906760" y="1196534"/>
                  <a:pt x="779705" y="1168883"/>
                  <a:pt x="671881" y="1171576"/>
                </a:cubicBezTo>
                <a:cubicBezTo>
                  <a:pt x="564057" y="1174269"/>
                  <a:pt x="408145" y="1139032"/>
                  <a:pt x="292894" y="1171576"/>
                </a:cubicBezTo>
                <a:cubicBezTo>
                  <a:pt x="204795" y="1063431"/>
                  <a:pt x="195589" y="930733"/>
                  <a:pt x="146447" y="878682"/>
                </a:cubicBezTo>
                <a:cubicBezTo>
                  <a:pt x="97305" y="826631"/>
                  <a:pt x="59372" y="637076"/>
                  <a:pt x="0" y="585788"/>
                </a:cubicBezTo>
                <a:close/>
              </a:path>
              <a:path w="1343762" h="1171576" stroke="0" extrusionOk="0">
                <a:moveTo>
                  <a:pt x="0" y="585788"/>
                </a:moveTo>
                <a:cubicBezTo>
                  <a:pt x="40758" y="464479"/>
                  <a:pt x="111384" y="420200"/>
                  <a:pt x="149376" y="287036"/>
                </a:cubicBezTo>
                <a:cubicBezTo>
                  <a:pt x="187368" y="153872"/>
                  <a:pt x="248393" y="142561"/>
                  <a:pt x="292894" y="0"/>
                </a:cubicBezTo>
                <a:cubicBezTo>
                  <a:pt x="381262" y="-27353"/>
                  <a:pt x="505648" y="12317"/>
                  <a:pt x="679461" y="0"/>
                </a:cubicBezTo>
                <a:cubicBezTo>
                  <a:pt x="853274" y="-12317"/>
                  <a:pt x="940565" y="8203"/>
                  <a:pt x="1050868" y="0"/>
                </a:cubicBezTo>
                <a:cubicBezTo>
                  <a:pt x="1142468" y="106511"/>
                  <a:pt x="1121317" y="150168"/>
                  <a:pt x="1191457" y="281178"/>
                </a:cubicBezTo>
                <a:cubicBezTo>
                  <a:pt x="1261597" y="412188"/>
                  <a:pt x="1258437" y="504762"/>
                  <a:pt x="1343762" y="585788"/>
                </a:cubicBezTo>
                <a:cubicBezTo>
                  <a:pt x="1318113" y="665331"/>
                  <a:pt x="1266961" y="735222"/>
                  <a:pt x="1200244" y="872824"/>
                </a:cubicBezTo>
                <a:cubicBezTo>
                  <a:pt x="1133527" y="1010426"/>
                  <a:pt x="1082131" y="1089121"/>
                  <a:pt x="1050868" y="1171576"/>
                </a:cubicBezTo>
                <a:cubicBezTo>
                  <a:pt x="903262" y="1193625"/>
                  <a:pt x="865447" y="1143181"/>
                  <a:pt x="687040" y="1171576"/>
                </a:cubicBezTo>
                <a:cubicBezTo>
                  <a:pt x="508633" y="1199971"/>
                  <a:pt x="424208" y="1144208"/>
                  <a:pt x="292894" y="1171576"/>
                </a:cubicBezTo>
                <a:cubicBezTo>
                  <a:pt x="238082" y="1083927"/>
                  <a:pt x="212241" y="976344"/>
                  <a:pt x="155234" y="896256"/>
                </a:cubicBezTo>
                <a:cubicBezTo>
                  <a:pt x="98227" y="816168"/>
                  <a:pt x="71953" y="729099"/>
                  <a:pt x="0" y="585788"/>
                </a:cubicBezTo>
                <a:close/>
              </a:path>
            </a:pathLst>
          </a:custGeom>
          <a:blipFill>
            <a:blip r:embed="rId4"/>
            <a:stretch>
              <a:fillRect/>
            </a:stretch>
          </a:blipFill>
          <a:ln w="34925">
            <a:solidFill>
              <a:srgbClr val="8FAADC"/>
            </a:solidFill>
            <a:extLst>
              <a:ext uri="{C807C97D-BFC1-408E-A445-0C87EB9F89A2}">
                <ask:lineSketchStyleProps xmlns:ask="http://schemas.microsoft.com/office/drawing/2018/sketchyshapes" sd="1867453079">
                  <a:prstGeom prst="hexag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a:extLst>
              <a:ext uri="{FF2B5EF4-FFF2-40B4-BE49-F238E27FC236}">
                <a16:creationId xmlns:a16="http://schemas.microsoft.com/office/drawing/2014/main" id="{78233206-7505-CECA-CAC6-5DE6FD0902B6}"/>
              </a:ext>
            </a:extLst>
          </p:cNvPr>
          <p:cNvSpPr/>
          <p:nvPr/>
        </p:nvSpPr>
        <p:spPr>
          <a:xfrm>
            <a:off x="2009036" y="2875280"/>
            <a:ext cx="1374243" cy="1140291"/>
          </a:xfrm>
          <a:custGeom>
            <a:avLst/>
            <a:gdLst>
              <a:gd name="connsiteX0" fmla="*/ 0 w 1374243"/>
              <a:gd name="connsiteY0" fmla="*/ 570146 h 1140291"/>
              <a:gd name="connsiteX1" fmla="*/ 139686 w 1374243"/>
              <a:gd name="connsiteY1" fmla="*/ 290774 h 1140291"/>
              <a:gd name="connsiteX2" fmla="*/ 285073 w 1374243"/>
              <a:gd name="connsiteY2" fmla="*/ 0 h 1140291"/>
              <a:gd name="connsiteX3" fmla="*/ 687122 w 1374243"/>
              <a:gd name="connsiteY3" fmla="*/ 0 h 1140291"/>
              <a:gd name="connsiteX4" fmla="*/ 1089170 w 1374243"/>
              <a:gd name="connsiteY4" fmla="*/ 0 h 1140291"/>
              <a:gd name="connsiteX5" fmla="*/ 1226005 w 1374243"/>
              <a:gd name="connsiteY5" fmla="*/ 273670 h 1140291"/>
              <a:gd name="connsiteX6" fmla="*/ 1374243 w 1374243"/>
              <a:gd name="connsiteY6" fmla="*/ 570146 h 1140291"/>
              <a:gd name="connsiteX7" fmla="*/ 1228856 w 1374243"/>
              <a:gd name="connsiteY7" fmla="*/ 860920 h 1140291"/>
              <a:gd name="connsiteX8" fmla="*/ 1089170 w 1374243"/>
              <a:gd name="connsiteY8" fmla="*/ 1140291 h 1140291"/>
              <a:gd name="connsiteX9" fmla="*/ 703203 w 1374243"/>
              <a:gd name="connsiteY9" fmla="*/ 1140291 h 1140291"/>
              <a:gd name="connsiteX10" fmla="*/ 285073 w 1374243"/>
              <a:gd name="connsiteY10" fmla="*/ 1140291 h 1140291"/>
              <a:gd name="connsiteX11" fmla="*/ 139686 w 1374243"/>
              <a:gd name="connsiteY11" fmla="*/ 849517 h 1140291"/>
              <a:gd name="connsiteX12" fmla="*/ 0 w 1374243"/>
              <a:gd name="connsiteY12" fmla="*/ 570146 h 114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4243" h="1140291" fill="none" extrusionOk="0">
                <a:moveTo>
                  <a:pt x="0" y="570146"/>
                </a:moveTo>
                <a:cubicBezTo>
                  <a:pt x="42263" y="479811"/>
                  <a:pt x="102645" y="445286"/>
                  <a:pt x="139686" y="290774"/>
                </a:cubicBezTo>
                <a:cubicBezTo>
                  <a:pt x="176727" y="136262"/>
                  <a:pt x="277992" y="99227"/>
                  <a:pt x="285073" y="0"/>
                </a:cubicBezTo>
                <a:cubicBezTo>
                  <a:pt x="443542" y="-43545"/>
                  <a:pt x="516350" y="5341"/>
                  <a:pt x="687122" y="0"/>
                </a:cubicBezTo>
                <a:cubicBezTo>
                  <a:pt x="857894" y="-5341"/>
                  <a:pt x="982725" y="37548"/>
                  <a:pt x="1089170" y="0"/>
                </a:cubicBezTo>
                <a:cubicBezTo>
                  <a:pt x="1134562" y="72814"/>
                  <a:pt x="1146222" y="155306"/>
                  <a:pt x="1226005" y="273670"/>
                </a:cubicBezTo>
                <a:cubicBezTo>
                  <a:pt x="1305788" y="392034"/>
                  <a:pt x="1330120" y="491397"/>
                  <a:pt x="1374243" y="570146"/>
                </a:cubicBezTo>
                <a:cubicBezTo>
                  <a:pt x="1311291" y="700942"/>
                  <a:pt x="1281859" y="735030"/>
                  <a:pt x="1228856" y="860920"/>
                </a:cubicBezTo>
                <a:cubicBezTo>
                  <a:pt x="1175853" y="986810"/>
                  <a:pt x="1117100" y="1004753"/>
                  <a:pt x="1089170" y="1140291"/>
                </a:cubicBezTo>
                <a:cubicBezTo>
                  <a:pt x="929618" y="1147416"/>
                  <a:pt x="793925" y="1101273"/>
                  <a:pt x="703203" y="1140291"/>
                </a:cubicBezTo>
                <a:cubicBezTo>
                  <a:pt x="612481" y="1179309"/>
                  <a:pt x="435112" y="1111576"/>
                  <a:pt x="285073" y="1140291"/>
                </a:cubicBezTo>
                <a:cubicBezTo>
                  <a:pt x="228839" y="1044032"/>
                  <a:pt x="198257" y="920117"/>
                  <a:pt x="139686" y="849517"/>
                </a:cubicBezTo>
                <a:cubicBezTo>
                  <a:pt x="81115" y="778917"/>
                  <a:pt x="53423" y="638511"/>
                  <a:pt x="0" y="570146"/>
                </a:cubicBezTo>
                <a:close/>
              </a:path>
              <a:path w="1374243" h="1140291" stroke="0" extrusionOk="0">
                <a:moveTo>
                  <a:pt x="0" y="570146"/>
                </a:moveTo>
                <a:cubicBezTo>
                  <a:pt x="7934" y="480712"/>
                  <a:pt x="103109" y="410999"/>
                  <a:pt x="139686" y="290774"/>
                </a:cubicBezTo>
                <a:cubicBezTo>
                  <a:pt x="176263" y="170549"/>
                  <a:pt x="271579" y="71717"/>
                  <a:pt x="285073" y="0"/>
                </a:cubicBezTo>
                <a:cubicBezTo>
                  <a:pt x="446760" y="-44858"/>
                  <a:pt x="532054" y="39996"/>
                  <a:pt x="695162" y="0"/>
                </a:cubicBezTo>
                <a:cubicBezTo>
                  <a:pt x="858270" y="-39996"/>
                  <a:pt x="940282" y="32257"/>
                  <a:pt x="1089170" y="0"/>
                </a:cubicBezTo>
                <a:cubicBezTo>
                  <a:pt x="1156640" y="96728"/>
                  <a:pt x="1169526" y="211216"/>
                  <a:pt x="1237408" y="296476"/>
                </a:cubicBezTo>
                <a:cubicBezTo>
                  <a:pt x="1305290" y="381736"/>
                  <a:pt x="1304386" y="444079"/>
                  <a:pt x="1374243" y="570146"/>
                </a:cubicBezTo>
                <a:cubicBezTo>
                  <a:pt x="1347249" y="656729"/>
                  <a:pt x="1261566" y="760502"/>
                  <a:pt x="1228856" y="860920"/>
                </a:cubicBezTo>
                <a:cubicBezTo>
                  <a:pt x="1196146" y="961338"/>
                  <a:pt x="1103134" y="1076018"/>
                  <a:pt x="1089170" y="1140291"/>
                </a:cubicBezTo>
                <a:cubicBezTo>
                  <a:pt x="901915" y="1185001"/>
                  <a:pt x="871262" y="1133007"/>
                  <a:pt x="711244" y="1140291"/>
                </a:cubicBezTo>
                <a:cubicBezTo>
                  <a:pt x="551226" y="1147575"/>
                  <a:pt x="441941" y="1095022"/>
                  <a:pt x="285073" y="1140291"/>
                </a:cubicBezTo>
                <a:cubicBezTo>
                  <a:pt x="234917" y="1084564"/>
                  <a:pt x="245380" y="977430"/>
                  <a:pt x="145387" y="860920"/>
                </a:cubicBezTo>
                <a:cubicBezTo>
                  <a:pt x="45394" y="744409"/>
                  <a:pt x="75611" y="710008"/>
                  <a:pt x="0" y="570146"/>
                </a:cubicBezTo>
                <a:close/>
              </a:path>
            </a:pathLst>
          </a:custGeom>
          <a:blipFill>
            <a:blip r:embed="rId5"/>
            <a:stretch>
              <a:fillRect/>
            </a:stretch>
          </a:blipFill>
          <a:ln w="34925">
            <a:solidFill>
              <a:srgbClr val="8FAADC"/>
            </a:solidFill>
            <a:extLst>
              <a:ext uri="{C807C97D-BFC1-408E-A445-0C87EB9F89A2}">
                <ask:lineSketchStyleProps xmlns:ask="http://schemas.microsoft.com/office/drawing/2018/sketchyshapes" sd="1774161891">
                  <a:prstGeom prst="hexag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Hexagon 13">
            <a:extLst>
              <a:ext uri="{FF2B5EF4-FFF2-40B4-BE49-F238E27FC236}">
                <a16:creationId xmlns:a16="http://schemas.microsoft.com/office/drawing/2014/main" id="{FB0D170A-70BE-A61B-AB26-F2D4C72250EC}"/>
              </a:ext>
            </a:extLst>
          </p:cNvPr>
          <p:cNvSpPr/>
          <p:nvPr/>
        </p:nvSpPr>
        <p:spPr>
          <a:xfrm>
            <a:off x="353060" y="2875279"/>
            <a:ext cx="1343762" cy="1171576"/>
          </a:xfrm>
          <a:custGeom>
            <a:avLst/>
            <a:gdLst>
              <a:gd name="connsiteX0" fmla="*/ 0 w 1343762"/>
              <a:gd name="connsiteY0" fmla="*/ 585788 h 1171576"/>
              <a:gd name="connsiteX1" fmla="*/ 146447 w 1343762"/>
              <a:gd name="connsiteY1" fmla="*/ 292894 h 1171576"/>
              <a:gd name="connsiteX2" fmla="*/ 292894 w 1343762"/>
              <a:gd name="connsiteY2" fmla="*/ 0 h 1171576"/>
              <a:gd name="connsiteX3" fmla="*/ 649142 w 1343762"/>
              <a:gd name="connsiteY3" fmla="*/ 0 h 1171576"/>
              <a:gd name="connsiteX4" fmla="*/ 1050868 w 1343762"/>
              <a:gd name="connsiteY4" fmla="*/ 0 h 1171576"/>
              <a:gd name="connsiteX5" fmla="*/ 1194386 w 1343762"/>
              <a:gd name="connsiteY5" fmla="*/ 287036 h 1171576"/>
              <a:gd name="connsiteX6" fmla="*/ 1343762 w 1343762"/>
              <a:gd name="connsiteY6" fmla="*/ 585788 h 1171576"/>
              <a:gd name="connsiteX7" fmla="*/ 1197315 w 1343762"/>
              <a:gd name="connsiteY7" fmla="*/ 878682 h 1171576"/>
              <a:gd name="connsiteX8" fmla="*/ 1050868 w 1343762"/>
              <a:gd name="connsiteY8" fmla="*/ 1171576 h 1171576"/>
              <a:gd name="connsiteX9" fmla="*/ 687040 w 1343762"/>
              <a:gd name="connsiteY9" fmla="*/ 1171576 h 1171576"/>
              <a:gd name="connsiteX10" fmla="*/ 292894 w 1343762"/>
              <a:gd name="connsiteY10" fmla="*/ 1171576 h 1171576"/>
              <a:gd name="connsiteX11" fmla="*/ 146447 w 1343762"/>
              <a:gd name="connsiteY11" fmla="*/ 878682 h 1171576"/>
              <a:gd name="connsiteX12" fmla="*/ 0 w 1343762"/>
              <a:gd name="connsiteY12" fmla="*/ 585788 h 11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762" h="1171576" fill="none" extrusionOk="0">
                <a:moveTo>
                  <a:pt x="0" y="585788"/>
                </a:moveTo>
                <a:cubicBezTo>
                  <a:pt x="-3001" y="504396"/>
                  <a:pt x="126684" y="373508"/>
                  <a:pt x="146447" y="292894"/>
                </a:cubicBezTo>
                <a:cubicBezTo>
                  <a:pt x="166210" y="212280"/>
                  <a:pt x="284883" y="94632"/>
                  <a:pt x="292894" y="0"/>
                </a:cubicBezTo>
                <a:cubicBezTo>
                  <a:pt x="453662" y="-27044"/>
                  <a:pt x="489386" y="21163"/>
                  <a:pt x="649142" y="0"/>
                </a:cubicBezTo>
                <a:cubicBezTo>
                  <a:pt x="808898" y="-21163"/>
                  <a:pt x="872122" y="20035"/>
                  <a:pt x="1050868" y="0"/>
                </a:cubicBezTo>
                <a:cubicBezTo>
                  <a:pt x="1081677" y="58574"/>
                  <a:pt x="1143414" y="185263"/>
                  <a:pt x="1194386" y="287036"/>
                </a:cubicBezTo>
                <a:cubicBezTo>
                  <a:pt x="1245358" y="388809"/>
                  <a:pt x="1263845" y="471178"/>
                  <a:pt x="1343762" y="585788"/>
                </a:cubicBezTo>
                <a:cubicBezTo>
                  <a:pt x="1341882" y="675296"/>
                  <a:pt x="1227853" y="775366"/>
                  <a:pt x="1197315" y="878682"/>
                </a:cubicBezTo>
                <a:cubicBezTo>
                  <a:pt x="1166777" y="981998"/>
                  <a:pt x="1107287" y="1035886"/>
                  <a:pt x="1050868" y="1171576"/>
                </a:cubicBezTo>
                <a:cubicBezTo>
                  <a:pt x="957785" y="1174472"/>
                  <a:pt x="766107" y="1156110"/>
                  <a:pt x="687040" y="1171576"/>
                </a:cubicBezTo>
                <a:cubicBezTo>
                  <a:pt x="607973" y="1187042"/>
                  <a:pt x="374537" y="1139879"/>
                  <a:pt x="292894" y="1171576"/>
                </a:cubicBezTo>
                <a:cubicBezTo>
                  <a:pt x="245647" y="1097180"/>
                  <a:pt x="214853" y="974033"/>
                  <a:pt x="146447" y="878682"/>
                </a:cubicBezTo>
                <a:cubicBezTo>
                  <a:pt x="78041" y="783331"/>
                  <a:pt x="61138" y="668173"/>
                  <a:pt x="0" y="585788"/>
                </a:cubicBezTo>
                <a:close/>
              </a:path>
              <a:path w="1343762" h="1171576" stroke="0" extrusionOk="0">
                <a:moveTo>
                  <a:pt x="0" y="585788"/>
                </a:moveTo>
                <a:cubicBezTo>
                  <a:pt x="28068" y="479719"/>
                  <a:pt x="85973" y="423359"/>
                  <a:pt x="152305" y="281178"/>
                </a:cubicBezTo>
                <a:cubicBezTo>
                  <a:pt x="218637" y="138997"/>
                  <a:pt x="260776" y="116547"/>
                  <a:pt x="292894" y="0"/>
                </a:cubicBezTo>
                <a:cubicBezTo>
                  <a:pt x="381803" y="-40817"/>
                  <a:pt x="521814" y="26321"/>
                  <a:pt x="656722" y="0"/>
                </a:cubicBezTo>
                <a:cubicBezTo>
                  <a:pt x="791630" y="-26321"/>
                  <a:pt x="963532" y="18982"/>
                  <a:pt x="1050868" y="0"/>
                </a:cubicBezTo>
                <a:cubicBezTo>
                  <a:pt x="1091930" y="59016"/>
                  <a:pt x="1153973" y="208481"/>
                  <a:pt x="1194386" y="287036"/>
                </a:cubicBezTo>
                <a:cubicBezTo>
                  <a:pt x="1234799" y="365591"/>
                  <a:pt x="1259060" y="501570"/>
                  <a:pt x="1343762" y="585788"/>
                </a:cubicBezTo>
                <a:cubicBezTo>
                  <a:pt x="1311646" y="699222"/>
                  <a:pt x="1207193" y="776298"/>
                  <a:pt x="1203173" y="866966"/>
                </a:cubicBezTo>
                <a:cubicBezTo>
                  <a:pt x="1199153" y="957634"/>
                  <a:pt x="1108763" y="1015229"/>
                  <a:pt x="1050868" y="1171576"/>
                </a:cubicBezTo>
                <a:cubicBezTo>
                  <a:pt x="964314" y="1177305"/>
                  <a:pt x="797191" y="1129470"/>
                  <a:pt x="671881" y="1171576"/>
                </a:cubicBezTo>
                <a:cubicBezTo>
                  <a:pt x="546571" y="1213682"/>
                  <a:pt x="468943" y="1149873"/>
                  <a:pt x="292894" y="1171576"/>
                </a:cubicBezTo>
                <a:cubicBezTo>
                  <a:pt x="198899" y="1049675"/>
                  <a:pt x="220474" y="957695"/>
                  <a:pt x="149376" y="884540"/>
                </a:cubicBezTo>
                <a:cubicBezTo>
                  <a:pt x="78278" y="811385"/>
                  <a:pt x="95764" y="707985"/>
                  <a:pt x="0" y="585788"/>
                </a:cubicBezTo>
                <a:close/>
              </a:path>
            </a:pathLst>
          </a:custGeom>
          <a:blipFill>
            <a:blip r:embed="rId6"/>
            <a:stretch>
              <a:fillRect/>
            </a:stretch>
          </a:blipFill>
          <a:ln w="34925">
            <a:solidFill>
              <a:srgbClr val="8FAADC"/>
            </a:solidFill>
            <a:extLst>
              <a:ext uri="{C807C97D-BFC1-408E-A445-0C87EB9F89A2}">
                <ask:lineSketchStyleProps xmlns:ask="http://schemas.microsoft.com/office/drawing/2018/sketchyshapes" sd="994417406">
                  <a:prstGeom prst="hexag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exagon 14">
            <a:extLst>
              <a:ext uri="{FF2B5EF4-FFF2-40B4-BE49-F238E27FC236}">
                <a16:creationId xmlns:a16="http://schemas.microsoft.com/office/drawing/2014/main" id="{EA199ECC-F93F-D5E3-1F0D-27B6B5E291FE}"/>
              </a:ext>
            </a:extLst>
          </p:cNvPr>
          <p:cNvSpPr/>
          <p:nvPr/>
        </p:nvSpPr>
        <p:spPr>
          <a:xfrm>
            <a:off x="2045231" y="1090158"/>
            <a:ext cx="1343762" cy="1140291"/>
          </a:xfrm>
          <a:custGeom>
            <a:avLst/>
            <a:gdLst>
              <a:gd name="connsiteX0" fmla="*/ 0 w 1343762"/>
              <a:gd name="connsiteY0" fmla="*/ 570146 h 1140291"/>
              <a:gd name="connsiteX1" fmla="*/ 136835 w 1343762"/>
              <a:gd name="connsiteY1" fmla="*/ 296476 h 1140291"/>
              <a:gd name="connsiteX2" fmla="*/ 285073 w 1343762"/>
              <a:gd name="connsiteY2" fmla="*/ 0 h 1140291"/>
              <a:gd name="connsiteX3" fmla="*/ 664145 w 1343762"/>
              <a:gd name="connsiteY3" fmla="*/ 0 h 1140291"/>
              <a:gd name="connsiteX4" fmla="*/ 1058689 w 1343762"/>
              <a:gd name="connsiteY4" fmla="*/ 0 h 1140291"/>
              <a:gd name="connsiteX5" fmla="*/ 1195524 w 1343762"/>
              <a:gd name="connsiteY5" fmla="*/ 273670 h 1140291"/>
              <a:gd name="connsiteX6" fmla="*/ 1343762 w 1343762"/>
              <a:gd name="connsiteY6" fmla="*/ 570146 h 1140291"/>
              <a:gd name="connsiteX7" fmla="*/ 1206927 w 1343762"/>
              <a:gd name="connsiteY7" fmla="*/ 843816 h 1140291"/>
              <a:gd name="connsiteX8" fmla="*/ 1058689 w 1343762"/>
              <a:gd name="connsiteY8" fmla="*/ 1140291 h 1140291"/>
              <a:gd name="connsiteX9" fmla="*/ 695089 w 1343762"/>
              <a:gd name="connsiteY9" fmla="*/ 1140291 h 1140291"/>
              <a:gd name="connsiteX10" fmla="*/ 285073 w 1343762"/>
              <a:gd name="connsiteY10" fmla="*/ 1140291 h 1140291"/>
              <a:gd name="connsiteX11" fmla="*/ 139686 w 1343762"/>
              <a:gd name="connsiteY11" fmla="*/ 849517 h 1140291"/>
              <a:gd name="connsiteX12" fmla="*/ 0 w 1343762"/>
              <a:gd name="connsiteY12" fmla="*/ 570146 h 114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762" h="1140291" fill="none" extrusionOk="0">
                <a:moveTo>
                  <a:pt x="0" y="570146"/>
                </a:moveTo>
                <a:cubicBezTo>
                  <a:pt x="17141" y="488657"/>
                  <a:pt x="97120" y="442514"/>
                  <a:pt x="136835" y="296476"/>
                </a:cubicBezTo>
                <a:cubicBezTo>
                  <a:pt x="176550" y="150438"/>
                  <a:pt x="237071" y="155669"/>
                  <a:pt x="285073" y="0"/>
                </a:cubicBezTo>
                <a:cubicBezTo>
                  <a:pt x="393582" y="-31319"/>
                  <a:pt x="566942" y="8306"/>
                  <a:pt x="664145" y="0"/>
                </a:cubicBezTo>
                <a:cubicBezTo>
                  <a:pt x="761348" y="-8306"/>
                  <a:pt x="917444" y="450"/>
                  <a:pt x="1058689" y="0"/>
                </a:cubicBezTo>
                <a:cubicBezTo>
                  <a:pt x="1123878" y="106754"/>
                  <a:pt x="1099689" y="153182"/>
                  <a:pt x="1195524" y="273670"/>
                </a:cubicBezTo>
                <a:cubicBezTo>
                  <a:pt x="1291359" y="394158"/>
                  <a:pt x="1244581" y="435110"/>
                  <a:pt x="1343762" y="570146"/>
                </a:cubicBezTo>
                <a:cubicBezTo>
                  <a:pt x="1335057" y="664033"/>
                  <a:pt x="1258342" y="720353"/>
                  <a:pt x="1206927" y="843816"/>
                </a:cubicBezTo>
                <a:cubicBezTo>
                  <a:pt x="1155512" y="967279"/>
                  <a:pt x="1082175" y="1044314"/>
                  <a:pt x="1058689" y="1140291"/>
                </a:cubicBezTo>
                <a:cubicBezTo>
                  <a:pt x="900922" y="1174890"/>
                  <a:pt x="828728" y="1102284"/>
                  <a:pt x="695089" y="1140291"/>
                </a:cubicBezTo>
                <a:cubicBezTo>
                  <a:pt x="561450" y="1178298"/>
                  <a:pt x="370504" y="1098632"/>
                  <a:pt x="285073" y="1140291"/>
                </a:cubicBezTo>
                <a:cubicBezTo>
                  <a:pt x="202108" y="1056535"/>
                  <a:pt x="229276" y="974479"/>
                  <a:pt x="139686" y="849517"/>
                </a:cubicBezTo>
                <a:cubicBezTo>
                  <a:pt x="50096" y="724555"/>
                  <a:pt x="51637" y="654026"/>
                  <a:pt x="0" y="570146"/>
                </a:cubicBezTo>
                <a:close/>
              </a:path>
              <a:path w="1343762" h="1140291" stroke="0" extrusionOk="0">
                <a:moveTo>
                  <a:pt x="0" y="570146"/>
                </a:moveTo>
                <a:cubicBezTo>
                  <a:pt x="49030" y="453628"/>
                  <a:pt x="107811" y="385821"/>
                  <a:pt x="139686" y="290774"/>
                </a:cubicBezTo>
                <a:cubicBezTo>
                  <a:pt x="171561" y="195727"/>
                  <a:pt x="253792" y="120516"/>
                  <a:pt x="285073" y="0"/>
                </a:cubicBezTo>
                <a:cubicBezTo>
                  <a:pt x="433074" y="-25320"/>
                  <a:pt x="508189" y="26137"/>
                  <a:pt x="687353" y="0"/>
                </a:cubicBezTo>
                <a:cubicBezTo>
                  <a:pt x="866517" y="-26137"/>
                  <a:pt x="899735" y="10425"/>
                  <a:pt x="1058689" y="0"/>
                </a:cubicBezTo>
                <a:cubicBezTo>
                  <a:pt x="1127012" y="106672"/>
                  <a:pt x="1119324" y="152285"/>
                  <a:pt x="1195524" y="273670"/>
                </a:cubicBezTo>
                <a:cubicBezTo>
                  <a:pt x="1271724" y="395055"/>
                  <a:pt x="1290269" y="519135"/>
                  <a:pt x="1343762" y="570146"/>
                </a:cubicBezTo>
                <a:cubicBezTo>
                  <a:pt x="1314416" y="635508"/>
                  <a:pt x="1228708" y="755485"/>
                  <a:pt x="1206927" y="843816"/>
                </a:cubicBezTo>
                <a:cubicBezTo>
                  <a:pt x="1185145" y="932147"/>
                  <a:pt x="1089398" y="1013637"/>
                  <a:pt x="1058689" y="1140291"/>
                </a:cubicBezTo>
                <a:cubicBezTo>
                  <a:pt x="907915" y="1186633"/>
                  <a:pt x="815226" y="1109563"/>
                  <a:pt x="656409" y="1140291"/>
                </a:cubicBezTo>
                <a:cubicBezTo>
                  <a:pt x="497592" y="1171019"/>
                  <a:pt x="413841" y="1103641"/>
                  <a:pt x="285073" y="1140291"/>
                </a:cubicBezTo>
                <a:cubicBezTo>
                  <a:pt x="219900" y="1011968"/>
                  <a:pt x="204058" y="957280"/>
                  <a:pt x="151089" y="872323"/>
                </a:cubicBezTo>
                <a:cubicBezTo>
                  <a:pt x="98120" y="787366"/>
                  <a:pt x="76373" y="717026"/>
                  <a:pt x="0" y="570146"/>
                </a:cubicBezTo>
                <a:close/>
              </a:path>
            </a:pathLst>
          </a:custGeom>
          <a:blipFill>
            <a:blip r:embed="rId7"/>
            <a:stretch>
              <a:fillRect/>
            </a:stretch>
          </a:blipFill>
          <a:ln w="34925">
            <a:solidFill>
              <a:srgbClr val="8FAADC"/>
            </a:solidFill>
            <a:extLst>
              <a:ext uri="{C807C97D-BFC1-408E-A445-0C87EB9F89A2}">
                <ask:lineSketchStyleProps xmlns:ask="http://schemas.microsoft.com/office/drawing/2018/sketchyshapes" sd="1219033472">
                  <a:prstGeom prst="hexag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Hexagon 15">
            <a:extLst>
              <a:ext uri="{FF2B5EF4-FFF2-40B4-BE49-F238E27FC236}">
                <a16:creationId xmlns:a16="http://schemas.microsoft.com/office/drawing/2014/main" id="{FBCA4C55-B70B-4B7A-088E-D844FD3A3170}"/>
              </a:ext>
            </a:extLst>
          </p:cNvPr>
          <p:cNvSpPr/>
          <p:nvPr/>
        </p:nvSpPr>
        <p:spPr>
          <a:xfrm>
            <a:off x="353060" y="1057307"/>
            <a:ext cx="1343762" cy="1140291"/>
          </a:xfrm>
          <a:custGeom>
            <a:avLst/>
            <a:gdLst>
              <a:gd name="connsiteX0" fmla="*/ 0 w 1343762"/>
              <a:gd name="connsiteY0" fmla="*/ 570146 h 1140291"/>
              <a:gd name="connsiteX1" fmla="*/ 139686 w 1343762"/>
              <a:gd name="connsiteY1" fmla="*/ 290774 h 1140291"/>
              <a:gd name="connsiteX2" fmla="*/ 285073 w 1343762"/>
              <a:gd name="connsiteY2" fmla="*/ 0 h 1140291"/>
              <a:gd name="connsiteX3" fmla="*/ 671881 w 1343762"/>
              <a:gd name="connsiteY3" fmla="*/ 0 h 1140291"/>
              <a:gd name="connsiteX4" fmla="*/ 1058689 w 1343762"/>
              <a:gd name="connsiteY4" fmla="*/ 0 h 1140291"/>
              <a:gd name="connsiteX5" fmla="*/ 1192673 w 1343762"/>
              <a:gd name="connsiteY5" fmla="*/ 267969 h 1140291"/>
              <a:gd name="connsiteX6" fmla="*/ 1343762 w 1343762"/>
              <a:gd name="connsiteY6" fmla="*/ 570146 h 1140291"/>
              <a:gd name="connsiteX7" fmla="*/ 1204076 w 1343762"/>
              <a:gd name="connsiteY7" fmla="*/ 849517 h 1140291"/>
              <a:gd name="connsiteX8" fmla="*/ 1058689 w 1343762"/>
              <a:gd name="connsiteY8" fmla="*/ 1140291 h 1140291"/>
              <a:gd name="connsiteX9" fmla="*/ 656409 w 1343762"/>
              <a:gd name="connsiteY9" fmla="*/ 1140291 h 1140291"/>
              <a:gd name="connsiteX10" fmla="*/ 285073 w 1343762"/>
              <a:gd name="connsiteY10" fmla="*/ 1140291 h 1140291"/>
              <a:gd name="connsiteX11" fmla="*/ 142537 w 1343762"/>
              <a:gd name="connsiteY11" fmla="*/ 855219 h 1140291"/>
              <a:gd name="connsiteX12" fmla="*/ 0 w 1343762"/>
              <a:gd name="connsiteY12" fmla="*/ 570146 h 114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762" h="1140291" fill="none" extrusionOk="0">
                <a:moveTo>
                  <a:pt x="0" y="570146"/>
                </a:moveTo>
                <a:cubicBezTo>
                  <a:pt x="58013" y="439063"/>
                  <a:pt x="112950" y="366188"/>
                  <a:pt x="139686" y="290774"/>
                </a:cubicBezTo>
                <a:cubicBezTo>
                  <a:pt x="166422" y="215360"/>
                  <a:pt x="270113" y="70369"/>
                  <a:pt x="285073" y="0"/>
                </a:cubicBezTo>
                <a:cubicBezTo>
                  <a:pt x="420331" y="-6607"/>
                  <a:pt x="511858" y="18821"/>
                  <a:pt x="671881" y="0"/>
                </a:cubicBezTo>
                <a:cubicBezTo>
                  <a:pt x="831904" y="-18821"/>
                  <a:pt x="956495" y="24953"/>
                  <a:pt x="1058689" y="0"/>
                </a:cubicBezTo>
                <a:cubicBezTo>
                  <a:pt x="1139521" y="109608"/>
                  <a:pt x="1137770" y="173154"/>
                  <a:pt x="1192673" y="267969"/>
                </a:cubicBezTo>
                <a:cubicBezTo>
                  <a:pt x="1247577" y="362784"/>
                  <a:pt x="1304107" y="507167"/>
                  <a:pt x="1343762" y="570146"/>
                </a:cubicBezTo>
                <a:cubicBezTo>
                  <a:pt x="1338899" y="645644"/>
                  <a:pt x="1238027" y="715342"/>
                  <a:pt x="1204076" y="849517"/>
                </a:cubicBezTo>
                <a:cubicBezTo>
                  <a:pt x="1170125" y="983692"/>
                  <a:pt x="1075795" y="1075789"/>
                  <a:pt x="1058689" y="1140291"/>
                </a:cubicBezTo>
                <a:cubicBezTo>
                  <a:pt x="858317" y="1142179"/>
                  <a:pt x="798966" y="1124929"/>
                  <a:pt x="656409" y="1140291"/>
                </a:cubicBezTo>
                <a:cubicBezTo>
                  <a:pt x="513852" y="1155653"/>
                  <a:pt x="467170" y="1123095"/>
                  <a:pt x="285073" y="1140291"/>
                </a:cubicBezTo>
                <a:cubicBezTo>
                  <a:pt x="219593" y="1080504"/>
                  <a:pt x="201374" y="921597"/>
                  <a:pt x="142537" y="855219"/>
                </a:cubicBezTo>
                <a:cubicBezTo>
                  <a:pt x="83700" y="788841"/>
                  <a:pt x="56006" y="637287"/>
                  <a:pt x="0" y="570146"/>
                </a:cubicBezTo>
                <a:close/>
              </a:path>
              <a:path w="1343762" h="1140291" stroke="0" extrusionOk="0">
                <a:moveTo>
                  <a:pt x="0" y="570146"/>
                </a:moveTo>
                <a:cubicBezTo>
                  <a:pt x="23889" y="472224"/>
                  <a:pt x="104722" y="433901"/>
                  <a:pt x="136835" y="296476"/>
                </a:cubicBezTo>
                <a:cubicBezTo>
                  <a:pt x="168948" y="159051"/>
                  <a:pt x="271805" y="106234"/>
                  <a:pt x="285073" y="0"/>
                </a:cubicBezTo>
                <a:cubicBezTo>
                  <a:pt x="451329" y="-9071"/>
                  <a:pt x="534684" y="43391"/>
                  <a:pt x="656409" y="0"/>
                </a:cubicBezTo>
                <a:cubicBezTo>
                  <a:pt x="778134" y="-43391"/>
                  <a:pt x="887868" y="21656"/>
                  <a:pt x="1058689" y="0"/>
                </a:cubicBezTo>
                <a:cubicBezTo>
                  <a:pt x="1095100" y="53599"/>
                  <a:pt x="1140456" y="220237"/>
                  <a:pt x="1195524" y="273670"/>
                </a:cubicBezTo>
                <a:cubicBezTo>
                  <a:pt x="1250592" y="327103"/>
                  <a:pt x="1259408" y="437581"/>
                  <a:pt x="1343762" y="570146"/>
                </a:cubicBezTo>
                <a:cubicBezTo>
                  <a:pt x="1285679" y="708967"/>
                  <a:pt x="1235012" y="761667"/>
                  <a:pt x="1201226" y="855219"/>
                </a:cubicBezTo>
                <a:cubicBezTo>
                  <a:pt x="1167440" y="948771"/>
                  <a:pt x="1082936" y="1061060"/>
                  <a:pt x="1058689" y="1140291"/>
                </a:cubicBezTo>
                <a:cubicBezTo>
                  <a:pt x="948983" y="1163970"/>
                  <a:pt x="835206" y="1109129"/>
                  <a:pt x="679617" y="1140291"/>
                </a:cubicBezTo>
                <a:cubicBezTo>
                  <a:pt x="524028" y="1171453"/>
                  <a:pt x="449092" y="1119684"/>
                  <a:pt x="285073" y="1140291"/>
                </a:cubicBezTo>
                <a:cubicBezTo>
                  <a:pt x="226052" y="1090100"/>
                  <a:pt x="238080" y="979244"/>
                  <a:pt x="148238" y="866621"/>
                </a:cubicBezTo>
                <a:cubicBezTo>
                  <a:pt x="58395" y="753998"/>
                  <a:pt x="50113" y="644837"/>
                  <a:pt x="0" y="570146"/>
                </a:cubicBezTo>
                <a:close/>
              </a:path>
            </a:pathLst>
          </a:custGeom>
          <a:blipFill>
            <a:blip r:embed="rId8"/>
            <a:stretch>
              <a:fillRect/>
            </a:stretch>
          </a:blipFill>
          <a:ln w="34925">
            <a:solidFill>
              <a:srgbClr val="8FAADC"/>
            </a:solidFill>
            <a:extLst>
              <a:ext uri="{C807C97D-BFC1-408E-A445-0C87EB9F89A2}">
                <ask:lineSketchStyleProps xmlns:ask="http://schemas.microsoft.com/office/drawing/2018/sketchyshapes" sd="252692197">
                  <a:prstGeom prst="hexago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19D065F6-02AC-E480-1DC9-614A59B7F8BF}"/>
              </a:ext>
            </a:extLst>
          </p:cNvPr>
          <p:cNvSpPr txBox="1"/>
          <p:nvPr/>
        </p:nvSpPr>
        <p:spPr>
          <a:xfrm>
            <a:off x="-63500" y="2215042"/>
            <a:ext cx="2108731" cy="646331"/>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ARM Microcontroller</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22" name="TextBox 21">
            <a:extLst>
              <a:ext uri="{FF2B5EF4-FFF2-40B4-BE49-F238E27FC236}">
                <a16:creationId xmlns:a16="http://schemas.microsoft.com/office/drawing/2014/main" id="{CE1B9B22-0626-ABF1-56D5-B0623BE1CE22}"/>
              </a:ext>
            </a:extLst>
          </p:cNvPr>
          <p:cNvSpPr txBox="1"/>
          <p:nvPr/>
        </p:nvSpPr>
        <p:spPr>
          <a:xfrm>
            <a:off x="2014750" y="2244356"/>
            <a:ext cx="1374243" cy="646331"/>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Push Button</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23" name="TextBox 22">
            <a:extLst>
              <a:ext uri="{FF2B5EF4-FFF2-40B4-BE49-F238E27FC236}">
                <a16:creationId xmlns:a16="http://schemas.microsoft.com/office/drawing/2014/main" id="{AE5F3DD8-94E8-505D-7D70-00906A2854DD}"/>
              </a:ext>
            </a:extLst>
          </p:cNvPr>
          <p:cNvSpPr txBox="1"/>
          <p:nvPr/>
        </p:nvSpPr>
        <p:spPr>
          <a:xfrm>
            <a:off x="495300" y="4124960"/>
            <a:ext cx="1201522" cy="369332"/>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GSM</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24" name="TextBox 23">
            <a:extLst>
              <a:ext uri="{FF2B5EF4-FFF2-40B4-BE49-F238E27FC236}">
                <a16:creationId xmlns:a16="http://schemas.microsoft.com/office/drawing/2014/main" id="{5B1D6D44-82DA-388D-36E5-E0D056A6A245}"/>
              </a:ext>
            </a:extLst>
          </p:cNvPr>
          <p:cNvSpPr txBox="1"/>
          <p:nvPr/>
        </p:nvSpPr>
        <p:spPr>
          <a:xfrm>
            <a:off x="2204720" y="4124960"/>
            <a:ext cx="1052092" cy="369332"/>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GPS</a:t>
            </a:r>
          </a:p>
        </p:txBody>
      </p:sp>
      <p:sp>
        <p:nvSpPr>
          <p:cNvPr id="25" name="TextBox 24">
            <a:extLst>
              <a:ext uri="{FF2B5EF4-FFF2-40B4-BE49-F238E27FC236}">
                <a16:creationId xmlns:a16="http://schemas.microsoft.com/office/drawing/2014/main" id="{D062DD36-9D03-D4C3-C35F-123933EC80A9}"/>
              </a:ext>
            </a:extLst>
          </p:cNvPr>
          <p:cNvSpPr txBox="1"/>
          <p:nvPr/>
        </p:nvSpPr>
        <p:spPr>
          <a:xfrm>
            <a:off x="353060" y="5966803"/>
            <a:ext cx="1343762" cy="369332"/>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BUZZER</a:t>
            </a:r>
            <a:endParaRPr lang="en-IN" sz="1800" b="1" dirty="0">
              <a:solidFill>
                <a:srgbClr val="FF0000"/>
              </a:solidFill>
              <a:latin typeface="Posterama" panose="020B0504020200020000" pitchFamily="34" charset="0"/>
              <a:ea typeface="微软雅黑"/>
              <a:cs typeface="Posterama" panose="020B0504020200020000" pitchFamily="34" charset="0"/>
            </a:endParaRPr>
          </a:p>
        </p:txBody>
      </p:sp>
      <p:sp>
        <p:nvSpPr>
          <p:cNvPr id="26" name="TextBox 25">
            <a:extLst>
              <a:ext uri="{FF2B5EF4-FFF2-40B4-BE49-F238E27FC236}">
                <a16:creationId xmlns:a16="http://schemas.microsoft.com/office/drawing/2014/main" id="{6E71C433-1355-1525-E000-3D264D008B3C}"/>
              </a:ext>
            </a:extLst>
          </p:cNvPr>
          <p:cNvSpPr txBox="1"/>
          <p:nvPr/>
        </p:nvSpPr>
        <p:spPr>
          <a:xfrm>
            <a:off x="2204720" y="5935518"/>
            <a:ext cx="1259840" cy="369332"/>
          </a:xfrm>
          <a:prstGeom prst="rect">
            <a:avLst/>
          </a:prstGeom>
        </p:spPr>
        <p:txBody>
          <a:bodyPr wrap="square" rtlCol="0">
            <a:spAutoFit/>
          </a:bodyPr>
          <a:lstStyle/>
          <a:p>
            <a:pPr marL="0" indent="0" algn="ctr">
              <a:lnSpc>
                <a:spcPct val="100000"/>
              </a:lnSpc>
              <a:spcBef>
                <a:spcPts val="0"/>
              </a:spcBef>
              <a:buFontTx/>
              <a:buNone/>
            </a:pPr>
            <a:r>
              <a:rPr lang="en-US" sz="1800" b="1" dirty="0">
                <a:solidFill>
                  <a:srgbClr val="FF0000"/>
                </a:solidFill>
                <a:latin typeface="Posterama" panose="020B0504020200020000" pitchFamily="34" charset="0"/>
                <a:ea typeface="微软雅黑"/>
                <a:cs typeface="Posterama" panose="020B0504020200020000" pitchFamily="34" charset="0"/>
              </a:rPr>
              <a:t>RELAY</a:t>
            </a:r>
          </a:p>
        </p:txBody>
      </p:sp>
      <p:grpSp>
        <p:nvGrpSpPr>
          <p:cNvPr id="27" name="Group 26">
            <a:extLst>
              <a:ext uri="{FF2B5EF4-FFF2-40B4-BE49-F238E27FC236}">
                <a16:creationId xmlns:a16="http://schemas.microsoft.com/office/drawing/2014/main" id="{7D5D1575-CA57-2755-3F88-4F16E5CF0611}"/>
              </a:ext>
            </a:extLst>
          </p:cNvPr>
          <p:cNvGrpSpPr/>
          <p:nvPr/>
        </p:nvGrpSpPr>
        <p:grpSpPr>
          <a:xfrm>
            <a:off x="198132" y="6314475"/>
            <a:ext cx="2288084" cy="364321"/>
            <a:chOff x="182160" y="148580"/>
            <a:chExt cx="2288084" cy="364321"/>
          </a:xfrm>
        </p:grpSpPr>
        <p:pic>
          <p:nvPicPr>
            <p:cNvPr id="28" name="Picture 27">
              <a:extLst>
                <a:ext uri="{FF2B5EF4-FFF2-40B4-BE49-F238E27FC236}">
                  <a16:creationId xmlns:a16="http://schemas.microsoft.com/office/drawing/2014/main" id="{5280531A-1F33-F8AB-1C60-319150886F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160" y="148580"/>
              <a:ext cx="364321" cy="364321"/>
            </a:xfrm>
            <a:prstGeom prst="rect">
              <a:avLst/>
            </a:prstGeom>
            <a:solidFill>
              <a:srgbClr val="B76B85"/>
            </a:solidFill>
          </p:spPr>
        </p:pic>
        <p:sp>
          <p:nvSpPr>
            <p:cNvPr id="29" name="TextBox 28">
              <a:extLst>
                <a:ext uri="{FF2B5EF4-FFF2-40B4-BE49-F238E27FC236}">
                  <a16:creationId xmlns:a16="http://schemas.microsoft.com/office/drawing/2014/main" id="{D4D4A916-9512-C133-CA45-BCF4A05CE817}"/>
                </a:ext>
              </a:extLst>
            </p:cNvPr>
            <p:cNvSpPr txBox="1"/>
            <p:nvPr/>
          </p:nvSpPr>
          <p:spPr>
            <a:xfrm>
              <a:off x="546481" y="192241"/>
              <a:ext cx="1923763" cy="276999"/>
            </a:xfrm>
            <a:prstGeom prst="rect">
              <a:avLst/>
            </a:prstGeom>
            <a:noFill/>
          </p:spPr>
          <p:txBody>
            <a:bodyPr wrap="square">
              <a:spAutoFit/>
            </a:bodyPr>
            <a:lstStyle/>
            <a:p>
              <a:r>
                <a:rPr lang="en-US" sz="1200" i="0" dirty="0">
                  <a:solidFill>
                    <a:srgbClr val="B76B85"/>
                  </a:solidFill>
                  <a:effectLst/>
                  <a:latin typeface="Montserrat" panose="00000500000000000000" pitchFamily="2" charset="0"/>
                </a:rPr>
                <a:t>Women Safety</a:t>
              </a:r>
              <a:endParaRPr lang="en-US" sz="1200" dirty="0">
                <a:solidFill>
                  <a:srgbClr val="B76B85"/>
                </a:solidFill>
              </a:endParaRPr>
            </a:p>
          </p:txBody>
        </p:sp>
      </p:grpSp>
      <p:pic>
        <p:nvPicPr>
          <p:cNvPr id="2" name="Picture 1">
            <a:extLst>
              <a:ext uri="{FF2B5EF4-FFF2-40B4-BE49-F238E27FC236}">
                <a16:creationId xmlns:a16="http://schemas.microsoft.com/office/drawing/2014/main" id="{AF275329-847C-9265-2559-FBCEFC58BB38}"/>
              </a:ext>
            </a:extLst>
          </p:cNvPr>
          <p:cNvPicPr>
            <a:picLocks noChangeAspect="1"/>
          </p:cNvPicPr>
          <p:nvPr/>
        </p:nvPicPr>
        <p:blipFill>
          <a:blip r:embed="rId10"/>
          <a:stretch>
            <a:fillRect/>
          </a:stretch>
        </p:blipFill>
        <p:spPr>
          <a:xfrm>
            <a:off x="3472035" y="1520024"/>
            <a:ext cx="3310398" cy="4446779"/>
          </a:xfrm>
          <a:prstGeom prst="rect">
            <a:avLst/>
          </a:prstGeom>
        </p:spPr>
      </p:pic>
    </p:spTree>
    <p:extLst>
      <p:ext uri="{BB962C8B-B14F-4D97-AF65-F5344CB8AC3E}">
        <p14:creationId xmlns:p14="http://schemas.microsoft.com/office/powerpoint/2010/main" val="2025499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95F9-4C44-7C26-C77A-DDEA51D0605A}"/>
              </a:ext>
            </a:extLst>
          </p:cNvPr>
          <p:cNvSpPr>
            <a:spLocks noGrp="1"/>
          </p:cNvSpPr>
          <p:nvPr>
            <p:ph type="title"/>
          </p:nvPr>
        </p:nvSpPr>
        <p:spPr/>
        <p:txBody>
          <a:bodyPr/>
          <a:lstStyle/>
          <a:p>
            <a:r>
              <a:rPr lang="en-IN" dirty="0" err="1"/>
              <a:t>Vedio</a:t>
            </a:r>
            <a:r>
              <a:rPr lang="en-IN" dirty="0"/>
              <a:t> demo </a:t>
            </a:r>
          </a:p>
        </p:txBody>
      </p:sp>
      <p:pic>
        <p:nvPicPr>
          <p:cNvPr id="5" name="PROJECT VEDIO ">
            <a:hlinkClick r:id="" action="ppaction://media"/>
            <a:extLst>
              <a:ext uri="{FF2B5EF4-FFF2-40B4-BE49-F238E27FC236}">
                <a16:creationId xmlns:a16="http://schemas.microsoft.com/office/drawing/2014/main" id="{BA4BBE1C-FCCB-77E8-9172-438693FF1AE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25713" y="2193925"/>
            <a:ext cx="7140575" cy="4024313"/>
          </a:xfrm>
        </p:spPr>
      </p:pic>
      <p:sp>
        <p:nvSpPr>
          <p:cNvPr id="4" name="Slide Number Placeholder 3">
            <a:extLst>
              <a:ext uri="{FF2B5EF4-FFF2-40B4-BE49-F238E27FC236}">
                <a16:creationId xmlns:a16="http://schemas.microsoft.com/office/drawing/2014/main" id="{C9DB668D-D7F4-88D5-4EF9-53CC3BCF04EE}"/>
              </a:ext>
            </a:extLst>
          </p:cNvPr>
          <p:cNvSpPr>
            <a:spLocks noGrp="1"/>
          </p:cNvSpPr>
          <p:nvPr>
            <p:ph type="sldNum" sz="quarter" idx="12"/>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187308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grpSp>
        <p:nvGrpSpPr>
          <p:cNvPr id="2" name="Group 1">
            <a:extLst>
              <a:ext uri="{FF2B5EF4-FFF2-40B4-BE49-F238E27FC236}">
                <a16:creationId xmlns:a16="http://schemas.microsoft.com/office/drawing/2014/main" id="{9079B61F-F1F7-9A15-02A8-688C2297BB8B}"/>
              </a:ext>
            </a:extLst>
          </p:cNvPr>
          <p:cNvGrpSpPr/>
          <p:nvPr/>
        </p:nvGrpSpPr>
        <p:grpSpPr>
          <a:xfrm>
            <a:off x="198132" y="6314475"/>
            <a:ext cx="2288084" cy="364321"/>
            <a:chOff x="182160" y="148580"/>
            <a:chExt cx="2288084" cy="364321"/>
          </a:xfrm>
        </p:grpSpPr>
        <p:pic>
          <p:nvPicPr>
            <p:cNvPr id="3" name="Picture 2">
              <a:extLst>
                <a:ext uri="{FF2B5EF4-FFF2-40B4-BE49-F238E27FC236}">
                  <a16:creationId xmlns:a16="http://schemas.microsoft.com/office/drawing/2014/main" id="{832550BA-EBB7-67FE-0C09-02385DAC5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60" y="148580"/>
              <a:ext cx="364321" cy="364321"/>
            </a:xfrm>
            <a:prstGeom prst="rect">
              <a:avLst/>
            </a:prstGeom>
            <a:solidFill>
              <a:srgbClr val="B76B85"/>
            </a:solidFill>
          </p:spPr>
        </p:pic>
        <p:sp>
          <p:nvSpPr>
            <p:cNvPr id="4" name="TextBox 3">
              <a:extLst>
                <a:ext uri="{FF2B5EF4-FFF2-40B4-BE49-F238E27FC236}">
                  <a16:creationId xmlns:a16="http://schemas.microsoft.com/office/drawing/2014/main" id="{C99F6DD6-CEA7-852E-ADD0-AC34EC234C27}"/>
                </a:ext>
              </a:extLst>
            </p:cNvPr>
            <p:cNvSpPr txBox="1"/>
            <p:nvPr/>
          </p:nvSpPr>
          <p:spPr>
            <a:xfrm>
              <a:off x="546481" y="192241"/>
              <a:ext cx="1923763" cy="276999"/>
            </a:xfrm>
            <a:prstGeom prst="rect">
              <a:avLst/>
            </a:prstGeom>
            <a:noFill/>
          </p:spPr>
          <p:txBody>
            <a:bodyPr wrap="square">
              <a:spAutoFit/>
            </a:bodyPr>
            <a:lstStyle/>
            <a:p>
              <a:r>
                <a:rPr lang="en-US" sz="1200" i="0" dirty="0">
                  <a:solidFill>
                    <a:srgbClr val="B76B85"/>
                  </a:solidFill>
                  <a:effectLst/>
                  <a:latin typeface="Montserrat" panose="00000500000000000000" pitchFamily="2" charset="0"/>
                </a:rPr>
                <a:t>Women Safety</a:t>
              </a:r>
              <a:endParaRPr lang="en-US" sz="1200" dirty="0">
                <a:solidFill>
                  <a:srgbClr val="B76B85"/>
                </a:solidFill>
              </a:endParaRPr>
            </a:p>
          </p:txBody>
        </p:sp>
      </p:gr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16c05727-aa75-4e4a-9b5f-8a80a1165891"/>
    <ds:schemaRef ds:uri="http://www.w3.org/XML/1998/namespace"/>
    <ds:schemaRef ds:uri="http://schemas.microsoft.com/office/2006/metadata/properties"/>
    <ds:schemaRef ds:uri="http://purl.org/dc/terms/"/>
    <ds:schemaRef ds:uri="http://schemas.microsoft.com/sharepoint/v3"/>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230e9df3-be65-4c73-a93b-d1236ebd677e"/>
    <ds:schemaRef ds:uri="71af3243-3dd4-4a8d-8c0d-dd76da1f02a5"/>
  </ds:schemaRefs>
</ds:datastoreItem>
</file>

<file path=customXml/itemProps2.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Vapor Trail</Template>
  <TotalTime>222</TotalTime>
  <Words>399</Words>
  <Application>Microsoft Office PowerPoint</Application>
  <PresentationFormat>Widescreen</PresentationFormat>
  <Paragraphs>72</Paragraphs>
  <Slides>8</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等线</vt:lpstr>
      <vt:lpstr>Arial</vt:lpstr>
      <vt:lpstr>Berlin Sans FB</vt:lpstr>
      <vt:lpstr>Calibri</vt:lpstr>
      <vt:lpstr>Century Gothic</vt:lpstr>
      <vt:lpstr>Georgia</vt:lpstr>
      <vt:lpstr>Montserrat</vt:lpstr>
      <vt:lpstr>Posterama</vt:lpstr>
      <vt:lpstr>Posterama Text SemiBold</vt:lpstr>
      <vt:lpstr>Times New Roman</vt:lpstr>
      <vt:lpstr>Wingdings</vt:lpstr>
      <vt:lpstr>Vapor Trail</vt:lpstr>
      <vt:lpstr>Are women safe in India </vt:lpstr>
      <vt:lpstr>Agenda </vt:lpstr>
      <vt:lpstr>Proposed Solution</vt:lpstr>
      <vt:lpstr>PowerPoint Presentation</vt:lpstr>
      <vt:lpstr>STUN GUN</vt:lpstr>
      <vt:lpstr>PowerPoint Presentation</vt:lpstr>
      <vt:lpstr>Vedio demo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Dhiksha Murugan</dc:creator>
  <cp:lastModifiedBy>Boopathy G</cp:lastModifiedBy>
  <cp:revision>3</cp:revision>
  <cp:lastPrinted>2025-04-23T04:25:40Z</cp:lastPrinted>
  <dcterms:created xsi:type="dcterms:W3CDTF">2025-02-16T15:55:32Z</dcterms:created>
  <dcterms:modified xsi:type="dcterms:W3CDTF">2025-04-23T04:25:47Z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